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9144000" cy="6858000"/>
  <p:defaultTextStyle>
    <a:lvl1pPr marL="0" indent="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1pPr>
    <a:lvl2pPr marL="457200" indent="4572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2pPr>
    <a:lvl3pPr marL="914400" indent="9144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3pPr>
    <a:lvl4pPr marL="1371600" indent="13716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4pPr>
    <a:lvl5pPr marL="1828800" indent="18288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5pPr>
    <a:lvl6pPr>
      <a:defRPr lang="ru-RU" sz="1800"/>
    </a:lvl6pPr>
    <a:lvl7pPr>
      <a:defRPr lang="ru-RU" sz="1800"/>
    </a:lvl7pPr>
    <a:lvl8pPr>
      <a:defRPr lang="ru-RU" sz="1800"/>
    </a:lvl8pPr>
    <a:lvl9pPr>
      <a:defRPr lang="ru-RU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1" name="Shape 2051"/>
          <p:cNvSpPr>
            <a:spLocks noChangeShapeType="1" noGrp="1"/>
          </p:cNvSpPr>
          <p:nvPr>
            <p:ph type="title" idx="0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2052" name="Shape 2052"/>
          <p:cNvSpPr>
            <a:spLocks noChangeShapeType="1" noGrp="1"/>
          </p:cNvSpPr>
          <p:nvPr>
            <p:ph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3200" b="0" i="0">
                <a:solidFill>
                  <a:schemeClr val="dk1"/>
                </a:solidFill>
                <a:latin typeface="Tahoma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800" b="0" i="0">
                <a:solidFill>
                  <a:schemeClr val="dk1"/>
                </a:solidFill>
                <a:latin typeface="Tahoma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400" b="0" i="0">
                <a:solidFill>
                  <a:schemeClr val="dk1"/>
                </a:solidFill>
                <a:latin typeface="Tahoma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000" b="0" i="0">
                <a:solidFill>
                  <a:schemeClr val="dk1"/>
                </a:solidFill>
                <a:latin typeface="Tahoma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0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342900" lvl="0" indent="-3429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/>
              <a:t>Образец текста</a:t>
            </a:r>
            <a:endParaRPr/>
          </a:p>
          <a:p>
            <a:pPr marL="742950" lvl="1" indent="-285750">
              <a:spcBef>
                <a:spcPts val="0"/>
              </a:spcBef>
              <a:buClr>
                <a:srgbClr val="FFFFFF"/>
              </a:buClr>
              <a:buSzPct val="70000"/>
              <a:buChar char="–"/>
              <a:defRPr/>
            </a:pPr>
            <a:r>
              <a:rPr/>
              <a:t>Второй уровень</a:t>
            </a:r>
            <a:endParaRPr/>
          </a:p>
          <a:p>
            <a:pPr marL="1143000" lvl="2" indent="-2286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/>
              <a:t>Третий уровень</a:t>
            </a:r>
            <a:endParaRPr/>
          </a:p>
          <a:p>
            <a:pPr marL="1600200" lvl="3" indent="-228600">
              <a:spcBef>
                <a:spcPts val="0"/>
              </a:spcBef>
              <a:buClr>
                <a:srgbClr val="FFFFFF"/>
              </a:buClr>
              <a:buSzPct val="70000"/>
              <a:buChar char="–"/>
              <a:defRPr/>
            </a:pPr>
            <a:r>
              <a:rPr/>
              <a:t>Четвертый уровень</a:t>
            </a:r>
            <a:endParaRPr/>
          </a:p>
          <a:p>
            <a:pPr marL="2057400" lvl="4" indent="-2286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2053" name="Shape 2053"/>
          <p:cNvSpPr>
            <a:spLocks noChangeShapeType="1" noGrp="1"/>
          </p:cNvSpPr>
          <p:nvPr>
            <p:ph type="dt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054" name="Shape 2054"/>
          <p:cNvSpPr>
            <a:spLocks noChangeShapeType="1" noGrp="1"/>
          </p:cNvSpPr>
          <p:nvPr>
            <p:ph type="ft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055" name="Shape 205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000" b="0" i="0" u="none"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1_Сумерки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/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080" name="Group 3"/>
            <p:cNvGrpSpPr/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3091" name="Freeform 4"/>
              <p:cNvSpPr>
                <a:spLocks noChangeShapeType="1"/>
              </p:cNvSpPr>
              <p:nvPr/>
            </p:nvSpPr>
            <p:spPr bwMode="auto">
              <a:xfrm>
                <a:off x="558" y="1161"/>
                <a:ext cx="5199" cy="3159"/>
              </a:xfrm>
              <a:custGeom>
                <a:avLst/>
                <a:gdLst>
                  <a:gd name="gd0" fmla="val 65536"/>
                  <a:gd name="gd1" fmla="val 0"/>
                  <a:gd name="gd2" fmla="val 3159"/>
                  <a:gd name="gd3" fmla="val 5184"/>
                  <a:gd name="gd4" fmla="val 3159"/>
                  <a:gd name="gd5" fmla="val 5184"/>
                  <a:gd name="gd6" fmla="val 0"/>
                  <a:gd name="gd7" fmla="val 0"/>
                  <a:gd name="gd8" fmla="val 0"/>
                  <a:gd name="gd9" fmla="val 0"/>
                  <a:gd name="gd10" fmla="val 3159"/>
                  <a:gd name="gd11" fmla="val 0"/>
                  <a:gd name="gd12" fmla="val 3159"/>
                </a:gdLst>
                <a:ahLst/>
                <a:cxnLst/>
                <a:rect l="0" t="0" r="r" b="b"/>
                <a:pathLst>
                  <a:path w="5184" h="3159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3092" name="Freeform 5"/>
              <p:cNvSpPr>
                <a:spLocks noChangeShapeType="1"/>
              </p:cNvSpPr>
              <p:nvPr/>
            </p:nvSpPr>
            <p:spPr bwMode="auto">
              <a:xfrm>
                <a:off x="0" y="1161"/>
                <a:ext cx="558" cy="3159"/>
              </a:xfrm>
              <a:custGeom>
                <a:avLst/>
                <a:gdLst>
                  <a:gd name="gd0" fmla="val 65536"/>
                  <a:gd name="gd1" fmla="val 0"/>
                  <a:gd name="gd2" fmla="val 0"/>
                  <a:gd name="gd3" fmla="val 0"/>
                  <a:gd name="gd4" fmla="val 3159"/>
                  <a:gd name="gd5" fmla="val 556"/>
                  <a:gd name="gd6" fmla="val 3159"/>
                  <a:gd name="gd7" fmla="val 556"/>
                  <a:gd name="gd8" fmla="val 0"/>
                  <a:gd name="gd9" fmla="val 0"/>
                  <a:gd name="gd10" fmla="val 0"/>
                  <a:gd name="gd11" fmla="val 0"/>
                  <a:gd name="gd12" fmla="val 0"/>
                </a:gdLst>
                <a:ahLst/>
                <a:cxnLst/>
                <a:rect l="0" t="0" r="r" b="b"/>
                <a:pathLst>
                  <a:path w="556" h="3159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</p:grpSp>
        <p:sp>
          <p:nvSpPr>
            <p:cNvPr id="3081" name="Freeform 6"/>
            <p:cNvSpPr>
              <a:spLocks noChangeShapeType="1"/>
            </p:cNvSpPr>
            <p:nvPr/>
          </p:nvSpPr>
          <p:spPr bwMode="auto">
            <a:xfrm>
              <a:off x="552" y="951"/>
              <a:ext cx="12" cy="420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0"/>
                <a:gd name="gd4" fmla="val 420"/>
                <a:gd name="gd5" fmla="val 12"/>
                <a:gd name="gd6" fmla="val 420"/>
                <a:gd name="gd7" fmla="val 12"/>
                <a:gd name="gd8" fmla="val 0"/>
                <a:gd name="gd9" fmla="val 0"/>
                <a:gd name="gd10" fmla="val 0"/>
                <a:gd name="gd11" fmla="val 0"/>
                <a:gd name="gd12" fmla="val 0"/>
              </a:gdLst>
              <a:ahLst/>
              <a:cxnLst/>
              <a:rect l="0" t="0" r="r" b="b"/>
              <a:pathLst>
                <a:path w="12" h="420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hlink"/>
                </a:gs>
              </a:gsLst>
              <a:lin ang="5400000" scaled="1"/>
            </a:gradFill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2" name="Freeform 7"/>
            <p:cNvSpPr>
              <a:spLocks noChangeShapeType="1"/>
            </p:cNvSpPr>
            <p:nvPr/>
          </p:nvSpPr>
          <p:spPr bwMode="auto">
            <a:xfrm>
              <a:off x="767" y="1155"/>
              <a:ext cx="252" cy="12"/>
            </a:xfrm>
            <a:custGeom>
              <a:avLst/>
              <a:gdLst>
                <a:gd name="gd0" fmla="val 65536"/>
                <a:gd name="gd1" fmla="val 251"/>
                <a:gd name="gd2" fmla="val 0"/>
                <a:gd name="gd3" fmla="val 0"/>
                <a:gd name="gd4" fmla="val 0"/>
                <a:gd name="gd5" fmla="val 0"/>
                <a:gd name="gd6" fmla="val 12"/>
                <a:gd name="gd7" fmla="val 251"/>
                <a:gd name="gd8" fmla="val 12"/>
                <a:gd name="gd9" fmla="val 251"/>
                <a:gd name="gd10" fmla="val 0"/>
                <a:gd name="gd11" fmla="val 251"/>
                <a:gd name="gd12" fmla="val 0"/>
              </a:gdLst>
              <a:ahLst/>
              <a:cxnLst/>
              <a:rect l="0" t="0" r="r" b="b"/>
              <a:pathLst>
                <a:path w="251" h="12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lt2"/>
                </a:gs>
              </a:gsLst>
              <a:lin ang="0" scaled="1"/>
            </a:gradFill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3" name="Freeform 8"/>
            <p:cNvSpPr>
              <a:spLocks noChangeShapeType="1"/>
            </p:cNvSpPr>
            <p:nvPr/>
          </p:nvSpPr>
          <p:spPr bwMode="auto">
            <a:xfrm>
              <a:off x="0" y="1155"/>
              <a:ext cx="351" cy="12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0"/>
                <a:gd name="gd4" fmla="val 12"/>
                <a:gd name="gd5" fmla="val 251"/>
                <a:gd name="gd6" fmla="val 12"/>
                <a:gd name="gd7" fmla="val 251"/>
                <a:gd name="gd8" fmla="val 0"/>
                <a:gd name="gd9" fmla="val 0"/>
                <a:gd name="gd10" fmla="val 0"/>
                <a:gd name="gd11" fmla="val 0"/>
                <a:gd name="gd12" fmla="val 0"/>
              </a:gdLst>
              <a:ahLst/>
              <a:cxnLst/>
              <a:rect l="0" t="0" r="r" b="b"/>
              <a:pathLst>
                <a:path w="251" h="12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0" scaled="1"/>
            </a:gradFill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grpSp>
          <p:nvGrpSpPr>
            <p:cNvPr id="3084" name="Group 9"/>
            <p:cNvGrpSpPr/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3085" name="Freeform 10"/>
              <p:cNvSpPr>
                <a:spLocks noChangeShapeType="1"/>
              </p:cNvSpPr>
              <p:nvPr/>
            </p:nvSpPr>
            <p:spPr bwMode="auto">
              <a:xfrm>
                <a:off x="552" y="4"/>
                <a:ext cx="12" cy="695"/>
              </a:xfrm>
              <a:custGeom>
                <a:avLst/>
                <a:gdLst>
                  <a:gd name="gd0" fmla="val 65536"/>
                  <a:gd name="gd1" fmla="val 12"/>
                  <a:gd name="gd2" fmla="val 0"/>
                  <a:gd name="gd3" fmla="val 0"/>
                  <a:gd name="gd4" fmla="val 0"/>
                  <a:gd name="gd5" fmla="val 0"/>
                  <a:gd name="gd6" fmla="val 695"/>
                  <a:gd name="gd7" fmla="val 12"/>
                  <a:gd name="gd8" fmla="val 695"/>
                  <a:gd name="gd9" fmla="val 12"/>
                  <a:gd name="gd10" fmla="val 0"/>
                  <a:gd name="gd11" fmla="val 12"/>
                  <a:gd name="gd12" fmla="val 0"/>
                </a:gdLst>
                <a:ahLst/>
                <a:cxnLst/>
                <a:rect l="0" t="0" r="r" b="b"/>
                <a:pathLst>
                  <a:path w="12" h="695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3086" name="Freeform 11"/>
              <p:cNvSpPr>
                <a:spLocks noChangeShapeType="1"/>
              </p:cNvSpPr>
              <p:nvPr/>
            </p:nvSpPr>
            <p:spPr bwMode="auto">
              <a:xfrm>
                <a:off x="552" y="1623"/>
                <a:ext cx="12" cy="2697"/>
              </a:xfrm>
              <a:custGeom>
                <a:avLst/>
                <a:gdLst>
                  <a:gd name="gd0" fmla="val 65536"/>
                  <a:gd name="gd1" fmla="val 0"/>
                  <a:gd name="gd2" fmla="val 2697"/>
                  <a:gd name="gd3" fmla="val 12"/>
                  <a:gd name="gd4" fmla="val 2697"/>
                  <a:gd name="gd5" fmla="val 12"/>
                  <a:gd name="gd6" fmla="val 0"/>
                  <a:gd name="gd7" fmla="val 0"/>
                  <a:gd name="gd8" fmla="val 0"/>
                  <a:gd name="gd9" fmla="val 0"/>
                  <a:gd name="gd10" fmla="val 2697"/>
                  <a:gd name="gd11" fmla="val 0"/>
                  <a:gd name="gd12" fmla="val 2697"/>
                </a:gdLst>
                <a:ahLst/>
                <a:cxnLst/>
                <a:rect l="0" t="0" r="r" b="b"/>
                <a:pathLst>
                  <a:path w="12" h="2697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lt1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3087" name="Freeform 12"/>
              <p:cNvSpPr>
                <a:spLocks noChangeShapeType="1"/>
              </p:cNvSpPr>
              <p:nvPr/>
            </p:nvSpPr>
            <p:spPr bwMode="auto">
              <a:xfrm>
                <a:off x="1019" y="1155"/>
                <a:ext cx="4739" cy="12"/>
              </a:xfrm>
              <a:custGeom>
                <a:avLst/>
                <a:gdLst>
                  <a:gd name="gd0" fmla="val 65536"/>
                  <a:gd name="gd1" fmla="val 4724"/>
                  <a:gd name="gd2" fmla="val 0"/>
                  <a:gd name="gd3" fmla="val 0"/>
                  <a:gd name="gd4" fmla="val 0"/>
                  <a:gd name="gd5" fmla="val 0"/>
                  <a:gd name="gd6" fmla="val 12"/>
                  <a:gd name="gd7" fmla="val 4724"/>
                  <a:gd name="gd8" fmla="val 12"/>
                  <a:gd name="gd9" fmla="val 4724"/>
                  <a:gd name="gd10" fmla="val 0"/>
                  <a:gd name="gd11" fmla="val 4724"/>
                  <a:gd name="gd12" fmla="val 0"/>
                </a:gdLst>
                <a:ahLst/>
                <a:cxnLst/>
                <a:rect l="0" t="0" r="r" b="b"/>
                <a:pathLst>
                  <a:path w="4724" h="1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lt1"/>
                  </a:gs>
                </a:gsLst>
                <a:lin ang="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3088" name="Freeform 13"/>
              <p:cNvSpPr>
                <a:spLocks noChangeShapeType="1"/>
              </p:cNvSpPr>
              <p:nvPr/>
            </p:nvSpPr>
            <p:spPr bwMode="auto">
              <a:xfrm>
                <a:off x="552" y="1370"/>
                <a:ext cx="12" cy="252"/>
              </a:xfrm>
              <a:custGeom>
                <a:avLst/>
                <a:gdLst>
                  <a:gd name="gd0" fmla="val 65536"/>
                  <a:gd name="gd1" fmla="val 0"/>
                  <a:gd name="gd2" fmla="val 252"/>
                  <a:gd name="gd3" fmla="val 12"/>
                  <a:gd name="gd4" fmla="val 252"/>
                  <a:gd name="gd5" fmla="val 12"/>
                  <a:gd name="gd6" fmla="val 0"/>
                  <a:gd name="gd7" fmla="val 0"/>
                  <a:gd name="gd8" fmla="val 0"/>
                  <a:gd name="gd9" fmla="val 0"/>
                  <a:gd name="gd10" fmla="val 252"/>
                  <a:gd name="gd11" fmla="val 0"/>
                  <a:gd name="gd12" fmla="val 252"/>
                </a:gdLst>
                <a:ahLst/>
                <a:cxnLst/>
                <a:rect l="0" t="0" r="r" b="b"/>
                <a:pathLst>
                  <a:path w="12" h="25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lt2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3089" name="Freeform 14"/>
              <p:cNvSpPr>
                <a:spLocks noChangeShapeType="1"/>
              </p:cNvSpPr>
              <p:nvPr/>
            </p:nvSpPr>
            <p:spPr bwMode="auto">
              <a:xfrm>
                <a:off x="552" y="699"/>
                <a:ext cx="12" cy="252"/>
              </a:xfrm>
              <a:custGeom>
                <a:avLst/>
                <a:gdLst>
                  <a:gd name="gd0" fmla="val 65536"/>
                  <a:gd name="gd1" fmla="val 12"/>
                  <a:gd name="gd2" fmla="val 0"/>
                  <a:gd name="gd3" fmla="val 0"/>
                  <a:gd name="gd4" fmla="val 0"/>
                  <a:gd name="gd5" fmla="val 0"/>
                  <a:gd name="gd6" fmla="val 252"/>
                  <a:gd name="gd7" fmla="val 12"/>
                  <a:gd name="gd8" fmla="val 252"/>
                  <a:gd name="gd9" fmla="val 12"/>
                  <a:gd name="gd10" fmla="val 0"/>
                  <a:gd name="gd11" fmla="val 12"/>
                  <a:gd name="gd12" fmla="val 0"/>
                </a:gdLst>
                <a:ahLst/>
                <a:cxnLst/>
                <a:rect l="0" t="0" r="r" b="b"/>
                <a:pathLst>
                  <a:path w="12" h="25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2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3090" name="Freeform 15"/>
              <p:cNvSpPr>
                <a:spLocks noChangeShapeType="1"/>
              </p:cNvSpPr>
              <p:nvPr/>
            </p:nvSpPr>
            <p:spPr bwMode="auto">
              <a:xfrm>
                <a:off x="348" y="1155"/>
                <a:ext cx="419" cy="12"/>
              </a:xfrm>
              <a:custGeom>
                <a:avLst/>
                <a:gdLst>
                  <a:gd name="gd0" fmla="val 65536"/>
                  <a:gd name="gd1" fmla="val 0"/>
                  <a:gd name="gd2" fmla="val 0"/>
                  <a:gd name="gd3" fmla="val 0"/>
                  <a:gd name="gd4" fmla="val 12"/>
                  <a:gd name="gd5" fmla="val 418"/>
                  <a:gd name="gd6" fmla="val 12"/>
                  <a:gd name="gd7" fmla="val 418"/>
                  <a:gd name="gd8" fmla="val 0"/>
                  <a:gd name="gd9" fmla="val 0"/>
                  <a:gd name="gd10" fmla="val 0"/>
                  <a:gd name="gd11" fmla="val 0"/>
                  <a:gd name="gd12" fmla="val 0"/>
                </a:gdLst>
                <a:ahLst/>
                <a:cxnLst/>
                <a:rect l="0" t="0" r="r" b="b"/>
                <a:pathLst>
                  <a:path w="418" h="1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hlink"/>
                  </a:gs>
                </a:gsLst>
                <a:lin ang="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</p:grpSp>
      </p:grpSp>
      <p:sp>
        <p:nvSpPr>
          <p:cNvPr id="3075" name="Rectangle 15"/>
          <p:cNvSpPr>
            <a:spLocks noChangeShapeType="1" noGrp="1"/>
          </p:cNvSpPr>
          <p:nvPr>
            <p:ph type="title" idx="0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076" name="Rectangle 16"/>
          <p:cNvSpPr>
            <a:spLocks noChangeShapeType="1" noGrp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/>
              <a:t>Образец текста</a:t>
            </a:r>
            <a:endParaRPr/>
          </a:p>
          <a:p>
            <a:pPr marL="742950" lvl="1" indent="-285750">
              <a:spcBef>
                <a:spcPts val="0"/>
              </a:spcBef>
              <a:buClr>
                <a:srgbClr val="FFFFFF"/>
              </a:buClr>
              <a:buSzPct val="70000"/>
              <a:buChar char="–"/>
              <a:defRPr/>
            </a:pPr>
            <a:r>
              <a:rPr/>
              <a:t>Второй уровень</a:t>
            </a:r>
            <a:endParaRPr/>
          </a:p>
          <a:p>
            <a:pPr marL="1143000" lvl="2" indent="-2286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/>
              <a:t>Третий уровень</a:t>
            </a:r>
            <a:endParaRPr/>
          </a:p>
          <a:p>
            <a:pPr marL="1600200" lvl="3" indent="-228600">
              <a:spcBef>
                <a:spcPts val="0"/>
              </a:spcBef>
              <a:buClr>
                <a:srgbClr val="FFFFFF"/>
              </a:buClr>
              <a:buSzPct val="70000"/>
              <a:buChar char="–"/>
              <a:defRPr/>
            </a:pPr>
            <a:r>
              <a:rPr/>
              <a:t>Четвертый уровень</a:t>
            </a:r>
            <a:endParaRPr/>
          </a:p>
          <a:p>
            <a:pPr marL="2057400" lvl="4" indent="-2286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3077" name="Rectangle 18"/>
          <p:cNvSpPr>
            <a:spLocks noChangeShapeType="1" noGrp="1"/>
          </p:cNvSpPr>
          <p:nvPr>
            <p:ph type="dt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3078" name="Rectangle 19"/>
          <p:cNvSpPr>
            <a:spLocks noChangeShapeType="1" noGrp="1"/>
          </p:cNvSpPr>
          <p:nvPr>
            <p:ph type="ft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3079" name="Rectangle 20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000" b="0" i="0" u="none"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56" name="Freeform 3"/>
            <p:cNvSpPr>
              <a:spLocks noChangeShapeType="1"/>
            </p:cNvSpPr>
            <p:nvPr/>
          </p:nvSpPr>
          <p:spPr bwMode="auto">
            <a:xfrm>
              <a:off x="558" y="1161"/>
              <a:ext cx="5199" cy="3159"/>
            </a:xfrm>
            <a:custGeom>
              <a:avLst/>
              <a:gdLst>
                <a:gd name="gd0" fmla="val 65536"/>
                <a:gd name="gd1" fmla="val 0"/>
                <a:gd name="gd2" fmla="val 3159"/>
                <a:gd name="gd3" fmla="val 5184"/>
                <a:gd name="gd4" fmla="val 3159"/>
                <a:gd name="gd5" fmla="val 5184"/>
                <a:gd name="gd6" fmla="val 0"/>
                <a:gd name="gd7" fmla="val 0"/>
                <a:gd name="gd8" fmla="val 0"/>
                <a:gd name="gd9" fmla="val 0"/>
                <a:gd name="gd10" fmla="val 3159"/>
                <a:gd name="gd11" fmla="val 0"/>
                <a:gd name="gd12" fmla="val 3159"/>
              </a:gdLst>
              <a:ahLst/>
              <a:cxnLst/>
              <a:rect l="0" t="0" r="r" b="b"/>
              <a:pathLst>
                <a:path w="5184" h="3159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0" scaled="1"/>
            </a:gradFill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57" name="Freeform 4"/>
            <p:cNvSpPr>
              <a:spLocks noChangeShapeType="1"/>
            </p:cNvSpPr>
            <p:nvPr/>
          </p:nvSpPr>
          <p:spPr bwMode="auto">
            <a:xfrm>
              <a:off x="0" y="1161"/>
              <a:ext cx="558" cy="3159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0"/>
                <a:gd name="gd4" fmla="val 3159"/>
                <a:gd name="gd5" fmla="val 556"/>
                <a:gd name="gd6" fmla="val 3159"/>
                <a:gd name="gd7" fmla="val 556"/>
                <a:gd name="gd8" fmla="val 0"/>
                <a:gd name="gd9" fmla="val 0"/>
                <a:gd name="gd10" fmla="val 0"/>
                <a:gd name="gd11" fmla="val 0"/>
                <a:gd name="gd12" fmla="val 0"/>
              </a:gdLst>
              <a:ahLst/>
              <a:cxnLst/>
              <a:rect l="0" t="0" r="r" b="b"/>
              <a:pathLst>
                <a:path w="556" h="3159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lnTo>
                    <a:pt x="gd11" y="gd12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00" scaled="1"/>
            </a:gradFill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grpSp>
          <p:nvGrpSpPr>
            <p:cNvPr id="2058" name="Group 5"/>
            <p:cNvGrpSpPr/>
            <p:nvPr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59" name="Freeform 6"/>
              <p:cNvSpPr>
                <a:spLocks noChangeShapeType="1"/>
              </p:cNvSpPr>
              <p:nvPr/>
            </p:nvSpPr>
            <p:spPr bwMode="auto">
              <a:xfrm>
                <a:off x="552" y="4"/>
                <a:ext cx="12" cy="695"/>
              </a:xfrm>
              <a:custGeom>
                <a:avLst/>
                <a:gdLst>
                  <a:gd name="gd0" fmla="val 65536"/>
                  <a:gd name="gd1" fmla="val 12"/>
                  <a:gd name="gd2" fmla="val 0"/>
                  <a:gd name="gd3" fmla="val 0"/>
                  <a:gd name="gd4" fmla="val 0"/>
                  <a:gd name="gd5" fmla="val 0"/>
                  <a:gd name="gd6" fmla="val 695"/>
                  <a:gd name="gd7" fmla="val 12"/>
                  <a:gd name="gd8" fmla="val 695"/>
                  <a:gd name="gd9" fmla="val 12"/>
                  <a:gd name="gd10" fmla="val 0"/>
                  <a:gd name="gd11" fmla="val 12"/>
                  <a:gd name="gd12" fmla="val 0"/>
                </a:gdLst>
                <a:ahLst/>
                <a:cxnLst/>
                <a:rect l="0" t="0" r="r" b="b"/>
                <a:pathLst>
                  <a:path w="12" h="695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2060" name="Freeform 7"/>
              <p:cNvSpPr>
                <a:spLocks noChangeShapeType="1"/>
              </p:cNvSpPr>
              <p:nvPr/>
            </p:nvSpPr>
            <p:spPr bwMode="auto">
              <a:xfrm>
                <a:off x="552" y="1623"/>
                <a:ext cx="12" cy="2697"/>
              </a:xfrm>
              <a:custGeom>
                <a:avLst/>
                <a:gdLst>
                  <a:gd name="gd0" fmla="val 65536"/>
                  <a:gd name="gd1" fmla="val 0"/>
                  <a:gd name="gd2" fmla="val 2697"/>
                  <a:gd name="gd3" fmla="val 12"/>
                  <a:gd name="gd4" fmla="val 2697"/>
                  <a:gd name="gd5" fmla="val 12"/>
                  <a:gd name="gd6" fmla="val 0"/>
                  <a:gd name="gd7" fmla="val 0"/>
                  <a:gd name="gd8" fmla="val 0"/>
                  <a:gd name="gd9" fmla="val 0"/>
                  <a:gd name="gd10" fmla="val 2697"/>
                  <a:gd name="gd11" fmla="val 0"/>
                  <a:gd name="gd12" fmla="val 2697"/>
                </a:gdLst>
                <a:ahLst/>
                <a:cxnLst/>
                <a:rect l="0" t="0" r="r" b="b"/>
                <a:pathLst>
                  <a:path w="12" h="2697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lt1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2061" name="Freeform 8"/>
              <p:cNvSpPr>
                <a:spLocks noChangeShapeType="1"/>
              </p:cNvSpPr>
              <p:nvPr/>
            </p:nvSpPr>
            <p:spPr bwMode="auto">
              <a:xfrm>
                <a:off x="1019" y="1155"/>
                <a:ext cx="4739" cy="12"/>
              </a:xfrm>
              <a:custGeom>
                <a:avLst/>
                <a:gdLst>
                  <a:gd name="gd0" fmla="val 65536"/>
                  <a:gd name="gd1" fmla="val 4724"/>
                  <a:gd name="gd2" fmla="val 0"/>
                  <a:gd name="gd3" fmla="val 0"/>
                  <a:gd name="gd4" fmla="val 0"/>
                  <a:gd name="gd5" fmla="val 0"/>
                  <a:gd name="gd6" fmla="val 12"/>
                  <a:gd name="gd7" fmla="val 4724"/>
                  <a:gd name="gd8" fmla="val 12"/>
                  <a:gd name="gd9" fmla="val 4724"/>
                  <a:gd name="gd10" fmla="val 0"/>
                  <a:gd name="gd11" fmla="val 4724"/>
                  <a:gd name="gd12" fmla="val 0"/>
                </a:gdLst>
                <a:ahLst/>
                <a:cxnLst/>
                <a:rect l="0" t="0" r="r" b="b"/>
                <a:pathLst>
                  <a:path w="4724" h="1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lt1"/>
                  </a:gs>
                </a:gsLst>
                <a:lin ang="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2062" name="Freeform 9"/>
              <p:cNvSpPr>
                <a:spLocks noChangeShapeType="1"/>
              </p:cNvSpPr>
              <p:nvPr/>
            </p:nvSpPr>
            <p:spPr bwMode="auto">
              <a:xfrm>
                <a:off x="552" y="1370"/>
                <a:ext cx="12" cy="252"/>
              </a:xfrm>
              <a:custGeom>
                <a:avLst/>
                <a:gdLst>
                  <a:gd name="gd0" fmla="val 65536"/>
                  <a:gd name="gd1" fmla="val 0"/>
                  <a:gd name="gd2" fmla="val 252"/>
                  <a:gd name="gd3" fmla="val 12"/>
                  <a:gd name="gd4" fmla="val 252"/>
                  <a:gd name="gd5" fmla="val 12"/>
                  <a:gd name="gd6" fmla="val 0"/>
                  <a:gd name="gd7" fmla="val 0"/>
                  <a:gd name="gd8" fmla="val 0"/>
                  <a:gd name="gd9" fmla="val 0"/>
                  <a:gd name="gd10" fmla="val 252"/>
                  <a:gd name="gd11" fmla="val 0"/>
                  <a:gd name="gd12" fmla="val 252"/>
                </a:gdLst>
                <a:ahLst/>
                <a:cxnLst/>
                <a:rect l="0" t="0" r="r" b="b"/>
                <a:pathLst>
                  <a:path w="12" h="25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lt2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2063" name="Freeform 10"/>
              <p:cNvSpPr>
                <a:spLocks noChangeShapeType="1"/>
              </p:cNvSpPr>
              <p:nvPr/>
            </p:nvSpPr>
            <p:spPr bwMode="auto">
              <a:xfrm>
                <a:off x="552" y="699"/>
                <a:ext cx="12" cy="252"/>
              </a:xfrm>
              <a:custGeom>
                <a:avLst/>
                <a:gdLst>
                  <a:gd name="gd0" fmla="val 65536"/>
                  <a:gd name="gd1" fmla="val 12"/>
                  <a:gd name="gd2" fmla="val 0"/>
                  <a:gd name="gd3" fmla="val 0"/>
                  <a:gd name="gd4" fmla="val 0"/>
                  <a:gd name="gd5" fmla="val 0"/>
                  <a:gd name="gd6" fmla="val 252"/>
                  <a:gd name="gd7" fmla="val 12"/>
                  <a:gd name="gd8" fmla="val 252"/>
                  <a:gd name="gd9" fmla="val 12"/>
                  <a:gd name="gd10" fmla="val 0"/>
                  <a:gd name="gd11" fmla="val 12"/>
                  <a:gd name="gd12" fmla="val 0"/>
                </a:gdLst>
                <a:ahLst/>
                <a:cxnLst/>
                <a:rect l="0" t="0" r="r" b="b"/>
                <a:pathLst>
                  <a:path w="12" h="25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2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2064" name="Freeform 11"/>
              <p:cNvSpPr>
                <a:spLocks noChangeShapeType="1"/>
              </p:cNvSpPr>
              <p:nvPr/>
            </p:nvSpPr>
            <p:spPr bwMode="auto">
              <a:xfrm>
                <a:off x="552" y="951"/>
                <a:ext cx="12" cy="420"/>
              </a:xfrm>
              <a:custGeom>
                <a:avLst/>
                <a:gdLst>
                  <a:gd name="gd0" fmla="val 65536"/>
                  <a:gd name="gd1" fmla="val 0"/>
                  <a:gd name="gd2" fmla="val 0"/>
                  <a:gd name="gd3" fmla="val 0"/>
                  <a:gd name="gd4" fmla="val 420"/>
                  <a:gd name="gd5" fmla="val 12"/>
                  <a:gd name="gd6" fmla="val 420"/>
                  <a:gd name="gd7" fmla="val 12"/>
                  <a:gd name="gd8" fmla="val 0"/>
                  <a:gd name="gd9" fmla="val 0"/>
                  <a:gd name="gd10" fmla="val 0"/>
                  <a:gd name="gd11" fmla="val 0"/>
                  <a:gd name="gd12" fmla="val 0"/>
                </a:gdLst>
                <a:ahLst/>
                <a:cxnLst/>
                <a:rect l="0" t="0" r="r" b="b"/>
                <a:pathLst>
                  <a:path w="12" h="420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hlink"/>
                  </a:gs>
                </a:gsLst>
                <a:lin ang="540000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2065" name="Freeform 12"/>
              <p:cNvSpPr>
                <a:spLocks noChangeShapeType="1"/>
              </p:cNvSpPr>
              <p:nvPr/>
            </p:nvSpPr>
            <p:spPr bwMode="auto">
              <a:xfrm>
                <a:off x="0" y="1155"/>
                <a:ext cx="351" cy="12"/>
              </a:xfrm>
              <a:custGeom>
                <a:avLst/>
                <a:gdLst>
                  <a:gd name="gd0" fmla="val 65536"/>
                  <a:gd name="gd1" fmla="val 0"/>
                  <a:gd name="gd2" fmla="val 0"/>
                  <a:gd name="gd3" fmla="val 0"/>
                  <a:gd name="gd4" fmla="val 12"/>
                  <a:gd name="gd5" fmla="val 251"/>
                  <a:gd name="gd6" fmla="val 12"/>
                  <a:gd name="gd7" fmla="val 251"/>
                  <a:gd name="gd8" fmla="val 0"/>
                  <a:gd name="gd9" fmla="val 0"/>
                  <a:gd name="gd10" fmla="val 0"/>
                  <a:gd name="gd11" fmla="val 0"/>
                  <a:gd name="gd12" fmla="val 0"/>
                </a:gdLst>
                <a:ahLst/>
                <a:cxnLst/>
                <a:rect l="0" t="0" r="r" b="b"/>
                <a:pathLst>
                  <a:path w="251" h="1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2"/>
                  </a:gs>
                </a:gsLst>
                <a:lin ang="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2066" name="Freeform 13"/>
              <p:cNvSpPr>
                <a:spLocks noChangeShapeType="1"/>
              </p:cNvSpPr>
              <p:nvPr/>
            </p:nvSpPr>
            <p:spPr bwMode="auto">
              <a:xfrm>
                <a:off x="767" y="1155"/>
                <a:ext cx="252" cy="12"/>
              </a:xfrm>
              <a:custGeom>
                <a:avLst/>
                <a:gdLst>
                  <a:gd name="gd0" fmla="val 65536"/>
                  <a:gd name="gd1" fmla="val 251"/>
                  <a:gd name="gd2" fmla="val 0"/>
                  <a:gd name="gd3" fmla="val 0"/>
                  <a:gd name="gd4" fmla="val 0"/>
                  <a:gd name="gd5" fmla="val 0"/>
                  <a:gd name="gd6" fmla="val 12"/>
                  <a:gd name="gd7" fmla="val 251"/>
                  <a:gd name="gd8" fmla="val 12"/>
                  <a:gd name="gd9" fmla="val 251"/>
                  <a:gd name="gd10" fmla="val 0"/>
                  <a:gd name="gd11" fmla="val 251"/>
                  <a:gd name="gd12" fmla="val 0"/>
                </a:gdLst>
                <a:ahLst/>
                <a:cxnLst/>
                <a:rect l="0" t="0" r="r" b="b"/>
                <a:pathLst>
                  <a:path w="251" h="1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lt2"/>
                  </a:gs>
                </a:gsLst>
                <a:lin ang="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  <p:sp>
            <p:nvSpPr>
              <p:cNvPr id="2067" name="Freeform 14"/>
              <p:cNvSpPr>
                <a:spLocks noChangeShapeType="1"/>
              </p:cNvSpPr>
              <p:nvPr/>
            </p:nvSpPr>
            <p:spPr bwMode="auto">
              <a:xfrm>
                <a:off x="348" y="1155"/>
                <a:ext cx="419" cy="12"/>
              </a:xfrm>
              <a:custGeom>
                <a:avLst/>
                <a:gdLst>
                  <a:gd name="gd0" fmla="val 65536"/>
                  <a:gd name="gd1" fmla="val 0"/>
                  <a:gd name="gd2" fmla="val 0"/>
                  <a:gd name="gd3" fmla="val 0"/>
                  <a:gd name="gd4" fmla="val 12"/>
                  <a:gd name="gd5" fmla="val 418"/>
                  <a:gd name="gd6" fmla="val 12"/>
                  <a:gd name="gd7" fmla="val 418"/>
                  <a:gd name="gd8" fmla="val 0"/>
                  <a:gd name="gd9" fmla="val 0"/>
                  <a:gd name="gd10" fmla="val 0"/>
                  <a:gd name="gd11" fmla="val 0"/>
                  <a:gd name="gd12" fmla="val 0"/>
                </a:gdLst>
                <a:ahLst/>
                <a:cxnLst/>
                <a:rect l="0" t="0" r="r" b="b"/>
                <a:pathLst>
                  <a:path w="418" h="12" fill="norm" stroke="1" extrusionOk="0">
                    <a:moveTo>
                      <a:pt x="gd1" y="gd2"/>
                    </a:moveTo>
                    <a:lnTo>
                      <a:pt x="gd3" y="gd4"/>
                    </a:lnTo>
                    <a:lnTo>
                      <a:pt x="gd5" y="gd6"/>
                    </a:lnTo>
                    <a:lnTo>
                      <a:pt x="gd7" y="gd8"/>
                    </a:lnTo>
                    <a:lnTo>
                      <a:pt x="gd9" y="gd10"/>
                    </a:lnTo>
                    <a:lnTo>
                      <a:pt x="gd11" y="gd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hlink"/>
                  </a:gs>
                </a:gsLst>
                <a:lin ang="0" scaled="1"/>
              </a:gradFill>
            </p:spPr>
            <p:txBody>
              <a:bodyPr lIns="91440" tIns="45720" rIns="91440" bIns="45720"/>
              <a:lstStyle/>
              <a:p>
                <a:pPr>
                  <a:defRPr/>
                </a:pPr>
                <a:endParaRPr sz="1400"/>
              </a:p>
            </p:txBody>
          </p:sp>
        </p:grpSp>
      </p:grpSp>
      <p:sp>
        <p:nvSpPr>
          <p:cNvPr id="2051" name="Rectangle 15"/>
          <p:cNvSpPr>
            <a:spLocks noChangeShapeType="1" noGrp="1"/>
          </p:cNvSpPr>
          <p:nvPr>
            <p:ph type="title" idx="0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2052" name="Rectangle 16"/>
          <p:cNvSpPr>
            <a:spLocks noChangeShapeType="1" noGrp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3200" b="0" i="0">
                <a:solidFill>
                  <a:schemeClr val="dk1"/>
                </a:solidFill>
                <a:latin typeface="Tahoma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800" b="0" i="0">
                <a:solidFill>
                  <a:schemeClr val="dk1"/>
                </a:solidFill>
                <a:latin typeface="Tahoma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400" b="0" i="0">
                <a:solidFill>
                  <a:schemeClr val="dk1"/>
                </a:solidFill>
                <a:latin typeface="Tahoma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000" b="0" i="0">
                <a:solidFill>
                  <a:schemeClr val="dk1"/>
                </a:solidFill>
                <a:latin typeface="Tahoma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0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342900" lvl="0" indent="-3429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/>
              <a:t>Образец текста</a:t>
            </a:r>
            <a:endParaRPr/>
          </a:p>
          <a:p>
            <a:pPr marL="742950" lvl="1" indent="-285750">
              <a:spcBef>
                <a:spcPts val="0"/>
              </a:spcBef>
              <a:buClr>
                <a:srgbClr val="FFFFFF"/>
              </a:buClr>
              <a:buSzPct val="70000"/>
              <a:buChar char="–"/>
              <a:defRPr/>
            </a:pPr>
            <a:r>
              <a:rPr/>
              <a:t>Второй уровень</a:t>
            </a:r>
            <a:endParaRPr/>
          </a:p>
          <a:p>
            <a:pPr marL="1143000" lvl="2" indent="-2286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/>
              <a:t>Третий уровень</a:t>
            </a:r>
            <a:endParaRPr/>
          </a:p>
          <a:p>
            <a:pPr marL="1600200" lvl="3" indent="-228600">
              <a:spcBef>
                <a:spcPts val="0"/>
              </a:spcBef>
              <a:buClr>
                <a:srgbClr val="FFFFFF"/>
              </a:buClr>
              <a:buSzPct val="70000"/>
              <a:buChar char="–"/>
              <a:defRPr/>
            </a:pPr>
            <a:r>
              <a:rPr/>
              <a:t>Четвертый уровень</a:t>
            </a:r>
            <a:endParaRPr/>
          </a:p>
          <a:p>
            <a:pPr marL="2057400" lvl="4" indent="-2286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2053" name="Rectangle 17"/>
          <p:cNvSpPr>
            <a:spLocks noChangeShapeType="1" noGrp="1"/>
          </p:cNvSpPr>
          <p:nvPr>
            <p:ph type="dt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054" name="Rectangle 18"/>
          <p:cNvSpPr>
            <a:spLocks noChangeShapeType="1" noGrp="1"/>
          </p:cNvSpPr>
          <p:nvPr>
            <p:ph type="ft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055" name="Rectangle 19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000" b="0" i="0" u="none"/>
              <a:t/>
            </a:fld>
            <a:endParaRPr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>
        <a:spcBef>
          <a:spcPts val="0"/>
        </a:spcBef>
        <a:spcAft>
          <a:spcPts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>
        <a:spcBef>
          <a:spcPts val="0"/>
        </a:spcBef>
        <a:spcAft>
          <a:spcPts val="0"/>
        </a:spcAft>
        <a:defRPr sz="4400" b="1">
          <a:solidFill>
            <a:schemeClr val="tx2"/>
          </a:solidFill>
          <a:latin typeface="Tahoma"/>
        </a:defRPr>
      </a:lvl2pPr>
      <a:lvl3pPr algn="l">
        <a:spcBef>
          <a:spcPts val="0"/>
        </a:spcBef>
        <a:spcAft>
          <a:spcPts val="0"/>
        </a:spcAft>
        <a:defRPr sz="4400" b="1">
          <a:solidFill>
            <a:schemeClr val="tx2"/>
          </a:solidFill>
          <a:latin typeface="Tahoma"/>
        </a:defRPr>
      </a:lvl3pPr>
      <a:lvl4pPr algn="l">
        <a:spcBef>
          <a:spcPts val="0"/>
        </a:spcBef>
        <a:spcAft>
          <a:spcPts val="0"/>
        </a:spcAft>
        <a:defRPr sz="4400" b="1">
          <a:solidFill>
            <a:schemeClr val="tx2"/>
          </a:solidFill>
          <a:latin typeface="Tahoma"/>
        </a:defRPr>
      </a:lvl4pPr>
      <a:lvl5pPr algn="l">
        <a:spcBef>
          <a:spcPts val="0"/>
        </a:spcBef>
        <a:spcAft>
          <a:spcPts val="0"/>
        </a:spcAft>
        <a:defRPr sz="4400" b="1">
          <a:solidFill>
            <a:schemeClr val="tx2"/>
          </a:solidFill>
          <a:latin typeface="Tahoma"/>
        </a:defRPr>
      </a:lvl5pPr>
      <a:lvl6pPr marL="457200" algn="l">
        <a:spcBef>
          <a:spcPts val="0"/>
        </a:spcBef>
        <a:spcAft>
          <a:spcPts val="0"/>
        </a:spcAft>
        <a:defRPr sz="4400" b="1">
          <a:solidFill>
            <a:schemeClr val="tx2"/>
          </a:solidFill>
          <a:latin typeface="Tahoma"/>
        </a:defRPr>
      </a:lvl6pPr>
      <a:lvl7pPr marL="914400" algn="l">
        <a:spcBef>
          <a:spcPts val="0"/>
        </a:spcBef>
        <a:spcAft>
          <a:spcPts val="0"/>
        </a:spcAft>
        <a:defRPr sz="4400" b="1">
          <a:solidFill>
            <a:schemeClr val="tx2"/>
          </a:solidFill>
          <a:latin typeface="Tahoma"/>
        </a:defRPr>
      </a:lvl7pPr>
      <a:lvl8pPr marL="1371600" algn="l">
        <a:spcBef>
          <a:spcPts val="0"/>
        </a:spcBef>
        <a:spcAft>
          <a:spcPts val="0"/>
        </a:spcAft>
        <a:defRPr sz="4400" b="1">
          <a:solidFill>
            <a:schemeClr val="tx2"/>
          </a:solidFill>
          <a:latin typeface="Tahoma"/>
        </a:defRPr>
      </a:lvl8pPr>
      <a:lvl9pPr marL="1828800" algn="l">
        <a:spcBef>
          <a:spcPts val="0"/>
        </a:spcBef>
        <a:spcAft>
          <a:spcPts val="0"/>
        </a:spcAft>
        <a:defRPr sz="4400" b="1">
          <a:solidFill>
            <a:schemeClr val="tx2"/>
          </a:solidFill>
          <a:latin typeface="Tahoma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lr>
          <a:schemeClr val="hlink"/>
        </a:buClr>
        <a:buSzPct val="70000"/>
        <a:buFont typeface="Wingdings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>
        <a:spcBef>
          <a:spcPts val="0"/>
        </a:spcBef>
        <a:spcAft>
          <a:spcPts val="0"/>
        </a:spcAft>
        <a:buClr>
          <a:schemeClr val="hlink"/>
        </a:buClr>
        <a:buSzPct val="70000"/>
        <a:buFont typeface="Wingdings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>
        <a:spcBef>
          <a:spcPts val="0"/>
        </a:spcBef>
        <a:spcAft>
          <a:spcPts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>
        <a:spcBef>
          <a:spcPts val="0"/>
        </a:spcBef>
        <a:spcAft>
          <a:spcPts val="0"/>
        </a:spcAft>
        <a:buClr>
          <a:schemeClr val="hlink"/>
        </a:buClr>
        <a:buSzPct val="70000"/>
        <a:buFont typeface="Wingdings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>
        <a:spcBef>
          <a:spcPts val="0"/>
        </a:spcBef>
        <a:spcAft>
          <a:spcPts val="0"/>
        </a:spcAft>
        <a:buClr>
          <a:schemeClr val="hlink"/>
        </a:buClr>
        <a:buSzPct val="70000"/>
        <a:buFont typeface="Wingdings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>
        <a:spcBef>
          <a:spcPts val="0"/>
        </a:spcBef>
        <a:spcAft>
          <a:spcPts val="0"/>
        </a:spcAft>
        <a:buClr>
          <a:schemeClr val="hlink"/>
        </a:buClr>
        <a:buSzPct val="70000"/>
        <a:buFont typeface="Wingdings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>
        <a:spcBef>
          <a:spcPts val="0"/>
        </a:spcBef>
        <a:spcAft>
          <a:spcPts val="0"/>
        </a:spcAft>
        <a:buClr>
          <a:schemeClr val="hlink"/>
        </a:buClr>
        <a:buSzPct val="70000"/>
        <a:buFont typeface="Wingdings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>
        <a:spcBef>
          <a:spcPts val="0"/>
        </a:spcBef>
        <a:spcAft>
          <a:spcPts val="0"/>
        </a:spcAft>
        <a:buClr>
          <a:schemeClr val="hlink"/>
        </a:buClr>
        <a:buSzPct val="70000"/>
        <a:buFont typeface="Wingdings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wmf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emf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52068692" name="Picture 5" descr="D:\My Files\Desktop\pitanie.jp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rot="0" flipH="0" flipV="0">
            <a:off x="191892" y="285750"/>
            <a:ext cx="8722178" cy="609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AutoShape 12"/>
          <p:cNvSpPr>
            <a:spLocks noChangeShapeType="1" noGrp="1"/>
          </p:cNvSpPr>
          <p:nvPr/>
        </p:nvSpPr>
        <p:spPr bwMode="auto">
          <a:xfrm>
            <a:off x="1042987" y="2133600"/>
            <a:ext cx="2952750" cy="3816350"/>
          </a:xfrm>
          <a:custGeom>
            <a:avLst>
              <a:gd name="adj0" fmla="val 2700"/>
            </a:avLst>
            <a:gdLst>
              <a:gd name="gd0" fmla="val 65536"/>
              <a:gd name="gd1" fmla="val adj0"/>
              <a:gd name="gd2" fmla="+- 21600 0 adj0"/>
              <a:gd name="gd3" fmla="+- 21600 0 adj0"/>
              <a:gd name="gd4" fmla="*/ 21600 1 2"/>
              <a:gd name="gd5" fmla="*/ 21600 1 2"/>
              <a:gd name="gd6" fmla="*/ adj0 1 2"/>
              <a:gd name="gd7" fmla="*/ adj0 3 2"/>
              <a:gd name="gd8" fmla="+- gd2 gd6 0"/>
              <a:gd name="gd9" fmla="+- gd3 gd6 0"/>
              <a:gd name="gd10" fmla="val 0"/>
              <a:gd name="gd11" fmla="val 0"/>
              <a:gd name="gd12" fmla="val 0"/>
              <a:gd name="gd13" fmla="val 21600"/>
              <a:gd name="gd14" fmla="+- gd12 21600 0"/>
              <a:gd name="gd15" fmla="+- gd13 0 0"/>
              <a:gd name="gd16" fmla="val 21600"/>
              <a:gd name="gd17" fmla="val 0"/>
              <a:gd name="gd18" fmla="val gd1"/>
              <a:gd name="gd19" fmla="val gd1"/>
              <a:gd name="gd20" fmla="val gd1"/>
              <a:gd name="gd21" fmla="val gd3"/>
              <a:gd name="gd22" fmla="val gd2"/>
              <a:gd name="gd23" fmla="val gd3"/>
              <a:gd name="gd24" fmla="val gd2"/>
              <a:gd name="gd25" fmla="val gd1"/>
              <a:gd name="gd26" fmla="val 0"/>
              <a:gd name="gd27" fmla="val 0"/>
              <a:gd name="gd28" fmla="val gd1"/>
              <a:gd name="gd29" fmla="val gd1"/>
              <a:gd name="gd30" fmla="val 0"/>
              <a:gd name="gd31" fmla="val 21600"/>
              <a:gd name="gd32" fmla="val gd1"/>
              <a:gd name="gd33" fmla="val gd3"/>
              <a:gd name="gd34" fmla="val 21600"/>
              <a:gd name="gd35" fmla="val 21600"/>
              <a:gd name="gd36" fmla="val gd2"/>
              <a:gd name="gd37" fmla="val gd3"/>
              <a:gd name="gd38" fmla="val 21600"/>
              <a:gd name="gd39" fmla="val 0"/>
              <a:gd name="gd40" fmla="val gd2"/>
              <a:gd name="gd41" fmla="val gd1"/>
              <a:gd name="gd42" fmla="*/ w gd1 21600"/>
              <a:gd name="gd43" fmla="*/ h gd1 21600"/>
              <a:gd name="gd44" fmla="*/ w gd2 21600"/>
              <a:gd name="gd45" fmla="*/ h gd3 21600"/>
              <a:gd name="gd46" fmla="*/ w adj0 21600"/>
              <a:gd name="gd47" fmla="*/ h 0 1"/>
            </a:gdLst>
            <a:ahLst>
              <a:ahXY gdRefX="adj0" minX="0" maxX="10800">
                <a:pos x="gd46" y="gd47"/>
              </a:ahXY>
            </a:ahLst>
            <a:cxnLst/>
            <a:rect l="gd42" t="gd43" r="gd44" b="gd45"/>
            <a:pathLst>
              <a:path w="21600" h="21600" fill="norm" stroke="1" extrusionOk="0">
                <a:moveTo>
                  <a:pt x="gd10" y="gd11"/>
                </a:moveTo>
                <a:lnTo>
                  <a:pt x="gd12" y="gd13"/>
                </a:lnTo>
                <a:lnTo>
                  <a:pt x="gd14" y="gd15"/>
                </a:lnTo>
                <a:lnTo>
                  <a:pt x="gd16" y="gd17"/>
                </a:lnTo>
                <a:close/>
              </a:path>
              <a:path w="21600" h="21600" fill="none" stroke="1" extrusionOk="0">
                <a:moveTo>
                  <a:pt x="gd18" y="gd19"/>
                </a:moveTo>
                <a:lnTo>
                  <a:pt x="gd20" y="gd21"/>
                </a:lnTo>
                <a:lnTo>
                  <a:pt x="gd22" y="gd23"/>
                </a:lnTo>
                <a:lnTo>
                  <a:pt x="gd24" y="gd25"/>
                </a:lnTo>
                <a:close/>
              </a:path>
              <a:path w="21600" h="21600" fill="none" stroke="1" extrusionOk="0">
                <a:moveTo>
                  <a:pt x="gd26" y="gd27"/>
                </a:moveTo>
                <a:lnTo>
                  <a:pt x="gd28" y="gd29"/>
                </a:lnTo>
              </a:path>
              <a:path w="21600" h="21600" fill="none" stroke="1" extrusionOk="0">
                <a:moveTo>
                  <a:pt x="gd30" y="gd31"/>
                </a:moveTo>
                <a:lnTo>
                  <a:pt x="gd32" y="gd33"/>
                </a:lnTo>
              </a:path>
              <a:path w="21600" h="21600" fill="none" stroke="1" extrusionOk="0">
                <a:moveTo>
                  <a:pt x="gd34" y="gd35"/>
                </a:moveTo>
                <a:lnTo>
                  <a:pt x="gd36" y="gd37"/>
                </a:lnTo>
              </a:path>
              <a:path w="21600" h="21600" fill="none" stroke="1" extrusionOk="0">
                <a:moveTo>
                  <a:pt x="gd38" y="gd39"/>
                </a:moveTo>
                <a:lnTo>
                  <a:pt x="gd40" y="gd41"/>
                </a:lnTo>
              </a:path>
            </a:pathLst>
          </a:custGeom>
          <a:solidFill>
            <a:schemeClr val="accent1"/>
          </a:solidFill>
          <a:ln w="9524">
            <a:solidFill>
              <a:schemeClr val="dk1"/>
            </a:solidFill>
            <a:round/>
            <a:headEnd/>
            <a:tailEnd/>
          </a:ln>
        </p:spPr>
        <p:txBody>
          <a:bodyPr wrap="none" anchor="ctr" anchorCtr="0"/>
          <a:lstStyle/>
          <a:p>
            <a:pPr lvl="0" algn="ctr">
              <a:defRPr/>
            </a:pPr>
            <a:r>
              <a:rPr b="1" i="0" u="none">
                <a:solidFill>
                  <a:schemeClr val="lt1"/>
                </a:solidFill>
              </a:rPr>
              <a:t>Недостаточное </a:t>
            </a:r>
            <a:endParaRPr/>
          </a:p>
          <a:p>
            <a:pPr lvl="0" algn="ctr">
              <a:defRPr/>
            </a:pPr>
            <a:r>
              <a:rPr b="1" i="0" u="none">
                <a:solidFill>
                  <a:schemeClr val="lt1"/>
                </a:solidFill>
              </a:rPr>
              <a:t>потребление</a:t>
            </a:r>
            <a:endParaRPr/>
          </a:p>
          <a:p>
            <a:pPr lvl="0" algn="ctr">
              <a:defRPr/>
            </a:pPr>
            <a:r>
              <a:rPr b="1" i="0" u="none">
                <a:solidFill>
                  <a:schemeClr val="lt1"/>
                </a:solidFill>
              </a:rPr>
              <a:t>витаминов, белка,</a:t>
            </a:r>
            <a:endParaRPr/>
          </a:p>
          <a:p>
            <a:pPr lvl="0" algn="ctr">
              <a:defRPr/>
            </a:pPr>
            <a:r>
              <a:rPr b="1" i="0" u="none">
                <a:solidFill>
                  <a:schemeClr val="lt1"/>
                </a:solidFill>
              </a:rPr>
              <a:t>микроэлементов</a:t>
            </a:r>
            <a:endParaRPr/>
          </a:p>
        </p:txBody>
      </p:sp>
      <p:sp>
        <p:nvSpPr>
          <p:cNvPr id="13315" name="AutoShape 13"/>
          <p:cNvSpPr>
            <a:spLocks noChangeShapeType="1" noGrp="1"/>
          </p:cNvSpPr>
          <p:nvPr/>
        </p:nvSpPr>
        <p:spPr bwMode="auto">
          <a:xfrm>
            <a:off x="4427537" y="4005262"/>
            <a:ext cx="1081087" cy="1152525"/>
          </a:xfrm>
          <a:custGeom>
            <a:avLst>
              <a:gd name="adj0" fmla="val 16200"/>
              <a:gd name="adj1" fmla="val 5400"/>
            </a:avLst>
            <a:gdLst>
              <a:gd name="gd0" fmla="val 65536"/>
              <a:gd name="gd1" fmla="val adj0"/>
              <a:gd name="gd2" fmla="val adj1"/>
              <a:gd name="gd3" fmla="+- 21600 0 adj1"/>
              <a:gd name="gd4" fmla="+- 10800 0 adj1"/>
              <a:gd name="gd5" fmla="+- 21600 0 adj0"/>
              <a:gd name="gd6" fmla="*/ gd5 gd4 10800"/>
              <a:gd name="gd7" fmla="+- 21600 0 gd6"/>
              <a:gd name="gd8" fmla="val gd1"/>
              <a:gd name="gd9" fmla="val 0"/>
              <a:gd name="gd10" fmla="val gd1"/>
              <a:gd name="gd11" fmla="val gd2"/>
              <a:gd name="gd12" fmla="val 0"/>
              <a:gd name="gd13" fmla="val gd2"/>
              <a:gd name="gd14" fmla="val 0"/>
              <a:gd name="gd15" fmla="val gd3"/>
              <a:gd name="gd16" fmla="val gd1"/>
              <a:gd name="gd17" fmla="val gd3"/>
              <a:gd name="gd18" fmla="val gd1"/>
              <a:gd name="gd19" fmla="val 21600"/>
              <a:gd name="gd20" fmla="val 21600"/>
              <a:gd name="gd21" fmla="val 10800"/>
              <a:gd name="gd22" fmla="*/ w 0 21600"/>
              <a:gd name="gd23" fmla="*/ h gd2 21600"/>
              <a:gd name="gd24" fmla="*/ w gd7 21600"/>
              <a:gd name="gd25" fmla="*/ h gd3 21600"/>
              <a:gd name="gd26" fmla="*/ w adj0 21600"/>
              <a:gd name="gd27" fmla="*/ h adj1 21600"/>
            </a:gdLst>
            <a:ahLst>
              <a:ahXY gdRefX="adj0" minX="0" maxX="21600" gdRefY="adj1" minY="0" maxY="10800">
                <a:pos x="gd26" y="gd27"/>
              </a:ahXY>
            </a:ahLst>
            <a:cxnLst/>
            <a:rect l="gd22" t="gd23" r="gd24" b="gd25"/>
            <a:pathLst>
              <a:path w="21600" h="21600" fill="norm" stroke="1" extrusionOk="0">
                <a:moveTo>
                  <a:pt x="gd8" y="gd9"/>
                </a:moveTo>
                <a:lnTo>
                  <a:pt x="gd10" y="gd11"/>
                </a:lnTo>
                <a:lnTo>
                  <a:pt x="gd12" y="gd13"/>
                </a:lnTo>
                <a:lnTo>
                  <a:pt x="gd14" y="gd15"/>
                </a:lnTo>
                <a:lnTo>
                  <a:pt x="gd16" y="gd17"/>
                </a:lnTo>
                <a:lnTo>
                  <a:pt x="gd18" y="gd19"/>
                </a:lnTo>
                <a:lnTo>
                  <a:pt x="gd20" y="gd21"/>
                </a:ln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3316" name="AutoShape 14"/>
          <p:cNvSpPr>
            <a:spLocks noChangeShapeType="1" noGrp="1"/>
          </p:cNvSpPr>
          <p:nvPr/>
        </p:nvSpPr>
        <p:spPr bwMode="auto">
          <a:xfrm>
            <a:off x="6804025" y="1989137"/>
            <a:ext cx="1728787" cy="1584324"/>
          </a:xfrm>
          <a:custGeom>
            <a:avLst>
              <a:gd name="adj0" fmla="val 15510"/>
            </a:avLst>
            <a:gdLst>
              <a:gd name="gd0" fmla="val 65536"/>
              <a:gd name="gd1" fmla="+- 33030 0 adj0"/>
              <a:gd name="gd2" fmla="*/ adj0 4 3"/>
              <a:gd name="gd3" fmla="*/ gd1 1 3"/>
              <a:gd name="gd4" fmla="+- gd2 0 gd3"/>
              <a:gd name="gd5" fmla="val 10800"/>
              <a:gd name="gd6" fmla="val 0"/>
              <a:gd name="gd7" fmla="+- 0 0 gd5"/>
              <a:gd name="gd8" fmla="+- 10800 0 gd6"/>
              <a:gd name="gd9" fmla="?: gd7 1 -1"/>
              <a:gd name="gd10" fmla="?: gd8 1 -1"/>
              <a:gd name="gd11" fmla="*/ gd9 gd10 1"/>
              <a:gd name="gd12" fmla="?: gd8 16200000 5400000"/>
              <a:gd name="gd13" fmla="?: gd11 5400000 -5400000"/>
              <a:gd name="gd14" fmla="*/ gd7 -1 1"/>
              <a:gd name="gd15" fmla="*/ gd8 -1 1"/>
              <a:gd name="gd16" fmla="?: gd7 gd7 gd14"/>
              <a:gd name="gd17" fmla="?: gd8 gd8 gd15"/>
              <a:gd name="gd18" fmla="val 0"/>
              <a:gd name="gd19" fmla="val 10800"/>
              <a:gd name="gd20" fmla="+- 10800 0 gd18"/>
              <a:gd name="gd21" fmla="+- 21600 0 gd19"/>
              <a:gd name="gd22" fmla="?: gd20 1 -1"/>
              <a:gd name="gd23" fmla="?: gd21 1 -1"/>
              <a:gd name="gd24" fmla="*/ gd22 gd23 1"/>
              <a:gd name="gd25" fmla="?: gd20 10800000 0"/>
              <a:gd name="gd26" fmla="?: gd24 -5400000 5400000"/>
              <a:gd name="gd27" fmla="*/ gd20 -1 1"/>
              <a:gd name="gd28" fmla="*/ gd21 -1 1"/>
              <a:gd name="gd29" fmla="?: gd20 gd20 gd27"/>
              <a:gd name="gd30" fmla="?: gd21 gd21 gd28"/>
              <a:gd name="gd31" fmla="val 10800"/>
              <a:gd name="gd32" fmla="val 21600"/>
              <a:gd name="gd33" fmla="+- 21600 0 gd31"/>
              <a:gd name="gd34" fmla="+- 10800 0 gd32"/>
              <a:gd name="gd35" fmla="?: gd33 1 -1"/>
              <a:gd name="gd36" fmla="?: gd34 1 -1"/>
              <a:gd name="gd37" fmla="*/ gd35 gd36 1"/>
              <a:gd name="gd38" fmla="?: gd34 16200000 5400000"/>
              <a:gd name="gd39" fmla="?: gd37 5400000 -5400000"/>
              <a:gd name="gd40" fmla="*/ gd33 -1 1"/>
              <a:gd name="gd41" fmla="*/ gd34 -1 1"/>
              <a:gd name="gd42" fmla="?: gd33 gd33 gd40"/>
              <a:gd name="gd43" fmla="?: gd34 gd34 gd41"/>
              <a:gd name="gd44" fmla="val 21600"/>
              <a:gd name="gd45" fmla="val 10800"/>
              <a:gd name="gd46" fmla="+- 10800 0 gd44"/>
              <a:gd name="gd47" fmla="+- 0 0 gd45"/>
              <a:gd name="gd48" fmla="?: gd46 1 -1"/>
              <a:gd name="gd49" fmla="?: gd47 1 -1"/>
              <a:gd name="gd50" fmla="*/ gd48 gd49 1"/>
              <a:gd name="gd51" fmla="?: gd46 10800000 0"/>
              <a:gd name="gd52" fmla="?: gd50 -5400000 5400000"/>
              <a:gd name="gd53" fmla="*/ gd46 -1 1"/>
              <a:gd name="gd54" fmla="*/ gd47 -1 1"/>
              <a:gd name="gd55" fmla="?: gd46 gd46 gd53"/>
              <a:gd name="gd56" fmla="?: gd47 gd47 gd54"/>
              <a:gd name="gd57" fmla="val 10800"/>
              <a:gd name="gd58" fmla="val 0"/>
              <a:gd name="gd59" fmla="val 7340"/>
              <a:gd name="gd60" fmla="val 6445"/>
              <a:gd name="gd61" fmla="+- 6215 0 gd59"/>
              <a:gd name="gd62" fmla="+- 7570 0 gd60"/>
              <a:gd name="gd63" fmla="?: gd61 1 -1"/>
              <a:gd name="gd64" fmla="?: gd62 1 -1"/>
              <a:gd name="gd65" fmla="*/ gd63 gd64 1"/>
              <a:gd name="gd66" fmla="?: gd62 16200000 5400000"/>
              <a:gd name="gd67" fmla="?: gd65 5400000 -5400000"/>
              <a:gd name="gd68" fmla="*/ gd61 -1 1"/>
              <a:gd name="gd69" fmla="*/ gd62 -1 1"/>
              <a:gd name="gd70" fmla="?: gd61 gd61 gd68"/>
              <a:gd name="gd71" fmla="?: gd62 gd62 gd69"/>
              <a:gd name="gd72" fmla="val 6215"/>
              <a:gd name="gd73" fmla="val 7570"/>
              <a:gd name="gd74" fmla="+- 7340 0 gd72"/>
              <a:gd name="gd75" fmla="+- 8695 0 gd73"/>
              <a:gd name="gd76" fmla="?: gd74 1 -1"/>
              <a:gd name="gd77" fmla="?: gd75 1 -1"/>
              <a:gd name="gd78" fmla="*/ gd76 gd77 1"/>
              <a:gd name="gd79" fmla="?: gd74 10800000 0"/>
              <a:gd name="gd80" fmla="?: gd78 -5400000 5400000"/>
              <a:gd name="gd81" fmla="*/ gd74 -1 1"/>
              <a:gd name="gd82" fmla="*/ gd75 -1 1"/>
              <a:gd name="gd83" fmla="?: gd74 gd74 gd81"/>
              <a:gd name="gd84" fmla="?: gd75 gd75 gd82"/>
              <a:gd name="gd85" fmla="val 7340"/>
              <a:gd name="gd86" fmla="val 8695"/>
              <a:gd name="gd87" fmla="+- 8465 0 gd85"/>
              <a:gd name="gd88" fmla="+- 7570 0 gd86"/>
              <a:gd name="gd89" fmla="?: gd87 1 -1"/>
              <a:gd name="gd90" fmla="?: gd88 1 -1"/>
              <a:gd name="gd91" fmla="*/ gd89 gd90 1"/>
              <a:gd name="gd92" fmla="?: gd88 16200000 5400000"/>
              <a:gd name="gd93" fmla="?: gd91 5400000 -5400000"/>
              <a:gd name="gd94" fmla="*/ gd87 -1 1"/>
              <a:gd name="gd95" fmla="*/ gd88 -1 1"/>
              <a:gd name="gd96" fmla="?: gd87 gd87 gd94"/>
              <a:gd name="gd97" fmla="?: gd88 gd88 gd95"/>
              <a:gd name="gd98" fmla="val 8465"/>
              <a:gd name="gd99" fmla="val 7570"/>
              <a:gd name="gd100" fmla="+- 7340 0 gd98"/>
              <a:gd name="gd101" fmla="+- 6445 0 gd99"/>
              <a:gd name="gd102" fmla="?: gd100 1 -1"/>
              <a:gd name="gd103" fmla="?: gd101 1 -1"/>
              <a:gd name="gd104" fmla="*/ gd102 gd103 1"/>
              <a:gd name="gd105" fmla="?: gd100 10800000 0"/>
              <a:gd name="gd106" fmla="?: gd104 -5400000 5400000"/>
              <a:gd name="gd107" fmla="*/ gd100 -1 1"/>
              <a:gd name="gd108" fmla="*/ gd101 -1 1"/>
              <a:gd name="gd109" fmla="?: gd100 gd100 gd107"/>
              <a:gd name="gd110" fmla="?: gd101 gd101 gd108"/>
              <a:gd name="gd111" fmla="val 7340"/>
              <a:gd name="gd112" fmla="val 6445"/>
              <a:gd name="gd113" fmla="val 14260"/>
              <a:gd name="gd114" fmla="val 6445"/>
              <a:gd name="gd115" fmla="+- 13135 0 gd113"/>
              <a:gd name="gd116" fmla="+- 7570 0 gd114"/>
              <a:gd name="gd117" fmla="?: gd115 1 -1"/>
              <a:gd name="gd118" fmla="?: gd116 1 -1"/>
              <a:gd name="gd119" fmla="*/ gd117 gd118 1"/>
              <a:gd name="gd120" fmla="?: gd116 16200000 5400000"/>
              <a:gd name="gd121" fmla="?: gd119 5400000 -5400000"/>
              <a:gd name="gd122" fmla="*/ gd115 -1 1"/>
              <a:gd name="gd123" fmla="*/ gd116 -1 1"/>
              <a:gd name="gd124" fmla="?: gd115 gd115 gd122"/>
              <a:gd name="gd125" fmla="?: gd116 gd116 gd123"/>
              <a:gd name="gd126" fmla="val 13135"/>
              <a:gd name="gd127" fmla="val 7570"/>
              <a:gd name="gd128" fmla="+- 14260 0 gd126"/>
              <a:gd name="gd129" fmla="+- 8695 0 gd127"/>
              <a:gd name="gd130" fmla="?: gd128 1 -1"/>
              <a:gd name="gd131" fmla="?: gd129 1 -1"/>
              <a:gd name="gd132" fmla="*/ gd130 gd131 1"/>
              <a:gd name="gd133" fmla="?: gd128 10800000 0"/>
              <a:gd name="gd134" fmla="?: gd132 -5400000 5400000"/>
              <a:gd name="gd135" fmla="*/ gd128 -1 1"/>
              <a:gd name="gd136" fmla="*/ gd129 -1 1"/>
              <a:gd name="gd137" fmla="?: gd128 gd128 gd135"/>
              <a:gd name="gd138" fmla="?: gd129 gd129 gd136"/>
              <a:gd name="gd139" fmla="val 14260"/>
              <a:gd name="gd140" fmla="val 8695"/>
              <a:gd name="gd141" fmla="+- 15385 0 gd139"/>
              <a:gd name="gd142" fmla="+- 7570 0 gd140"/>
              <a:gd name="gd143" fmla="?: gd141 1 -1"/>
              <a:gd name="gd144" fmla="?: gd142 1 -1"/>
              <a:gd name="gd145" fmla="*/ gd143 gd144 1"/>
              <a:gd name="gd146" fmla="?: gd142 16200000 5400000"/>
              <a:gd name="gd147" fmla="?: gd145 5400000 -5400000"/>
              <a:gd name="gd148" fmla="*/ gd141 -1 1"/>
              <a:gd name="gd149" fmla="*/ gd142 -1 1"/>
              <a:gd name="gd150" fmla="?: gd141 gd141 gd148"/>
              <a:gd name="gd151" fmla="?: gd142 gd142 gd149"/>
              <a:gd name="gd152" fmla="val 15385"/>
              <a:gd name="gd153" fmla="val 7570"/>
              <a:gd name="gd154" fmla="+- 14260 0 gd152"/>
              <a:gd name="gd155" fmla="+- 6445 0 gd153"/>
              <a:gd name="gd156" fmla="?: gd154 1 -1"/>
              <a:gd name="gd157" fmla="?: gd155 1 -1"/>
              <a:gd name="gd158" fmla="*/ gd156 gd157 1"/>
              <a:gd name="gd159" fmla="?: gd154 10800000 0"/>
              <a:gd name="gd160" fmla="?: gd158 -5400000 5400000"/>
              <a:gd name="gd161" fmla="*/ gd154 -1 1"/>
              <a:gd name="gd162" fmla="*/ gd155 -1 1"/>
              <a:gd name="gd163" fmla="?: gd154 gd154 gd161"/>
              <a:gd name="gd164" fmla="?: gd155 gd155 gd162"/>
              <a:gd name="gd165" fmla="val 14260"/>
              <a:gd name="gd166" fmla="val 6445"/>
              <a:gd name="gd167" fmla="val 4960"/>
              <a:gd name="gd168" fmla="val gd1"/>
              <a:gd name="gd169" fmla="val 16640"/>
              <a:gd name="gd170" fmla="val gd1"/>
              <a:gd name="gd171" fmla="*/ w 3163 21600"/>
              <a:gd name="gd172" fmla="*/ h 3163 21600"/>
              <a:gd name="gd173" fmla="*/ w 18437 21600"/>
              <a:gd name="gd174" fmla="*/ h 18437 21600"/>
              <a:gd name="gd175" fmla="*/ w adj0 21600"/>
              <a:gd name="gd176" fmla="*/ h 1 2"/>
            </a:gdLst>
            <a:ahLst>
              <a:ahXY gdRefX="adj0" minX="15510" maxX="17520">
                <a:pos x="gd175" y="gd176"/>
              </a:ahXY>
            </a:ahLst>
            <a:cxnLst/>
            <a:rect l="gd171" t="gd172" r="gd173" b="gd174"/>
            <a:pathLst>
              <a:path w="21600" h="21600" fill="norm" stroke="1" extrusionOk="0">
                <a:moveTo>
                  <a:pt x="gd5" y="gd6"/>
                </a:moveTo>
                <a:arcTo wR="gd16" hR="gd17" stAng="gd12" swAng="gd13"/>
                <a:arcTo wR="gd29" hR="gd30" stAng="gd25" swAng="gd26"/>
                <a:arcTo wR="gd42" hR="gd43" stAng="gd38" swAng="gd39"/>
                <a:arcTo wR="gd55" hR="gd56" stAng="gd51" swAng="gd52"/>
                <a:close/>
              </a:path>
              <a:path w="21600" h="21600" fill="none" stroke="1" extrusionOk="0">
                <a:moveTo>
                  <a:pt x="gd59" y="gd60"/>
                </a:moveTo>
                <a:arcTo wR="gd70" hR="gd71" stAng="gd66" swAng="gd67"/>
                <a:arcTo wR="gd83" hR="gd84" stAng="gd79" swAng="gd80"/>
                <a:arcTo wR="gd96" hR="gd97" stAng="gd92" swAng="gd93"/>
                <a:arcTo wR="gd109" hR="gd110" stAng="gd105" swAng="gd106"/>
                <a:close/>
              </a:path>
              <a:path w="21600" h="21600" fill="none" stroke="1" extrusionOk="0">
                <a:moveTo>
                  <a:pt x="gd113" y="gd114"/>
                </a:moveTo>
                <a:arcTo wR="gd124" hR="gd125" stAng="gd120" swAng="gd121"/>
                <a:arcTo wR="gd137" hR="gd138" stAng="gd133" swAng="gd134"/>
                <a:arcTo wR="gd150" hR="gd151" stAng="gd146" swAng="gd147"/>
                <a:arcTo wR="gd163" hR="gd164" stAng="gd159" swAng="gd160"/>
                <a:close/>
              </a:path>
              <a:path w="21600" h="21600" fill="none" stroke="1" extrusionOk="0">
                <a:moveTo>
                  <a:pt x="gd167" y="gd168"/>
                </a:moveTo>
                <a:cubicBezTo>
                  <a:pt x="8853" y="gd4"/>
                  <a:pt x="12747" y="gd4"/>
                  <a:pt x="16640" y="gd1"/>
                </a:cubicBezTo>
              </a:path>
            </a:pathLst>
          </a:custGeom>
          <a:solidFill>
            <a:srgbClr val="FF3300"/>
          </a:solidFill>
          <a:ln w="9524">
            <a:solidFill>
              <a:schemeClr val="dk1"/>
            </a:solidFill>
            <a:round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3317" name="Text Box 15"/>
          <p:cNvSpPr txBox="1">
            <a:spLocks noChangeShapeType="1" noGrp="1"/>
          </p:cNvSpPr>
          <p:nvPr/>
        </p:nvSpPr>
        <p:spPr bwMode="auto">
          <a:xfrm>
            <a:off x="6443662" y="4005262"/>
            <a:ext cx="2376487" cy="77946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>
              <a:spcBef>
                <a:spcPts val="0"/>
              </a:spcBef>
              <a:defRPr/>
            </a:pPr>
            <a:r>
              <a:rPr b="1" i="0" u="none"/>
              <a:t>Предболезнь или </a:t>
            </a:r>
            <a:endParaRPr/>
          </a:p>
          <a:p>
            <a:pPr lvl="0">
              <a:spcBef>
                <a:spcPts val="0"/>
              </a:spcBef>
              <a:defRPr/>
            </a:pPr>
            <a:r>
              <a:rPr b="1" i="0" u="none"/>
              <a:t>болезнь</a:t>
            </a:r>
            <a:endParaRPr/>
          </a:p>
        </p:txBody>
      </p:sp>
      <p:sp>
        <p:nvSpPr>
          <p:cNvPr id="13318" name="AutoShape 16"/>
          <p:cNvSpPr>
            <a:spLocks noChangeShapeType="1" noGrp="1"/>
          </p:cNvSpPr>
          <p:nvPr/>
        </p:nvSpPr>
        <p:spPr bwMode="auto">
          <a:xfrm rot="-3533857">
            <a:off x="5404643" y="1667668"/>
            <a:ext cx="1439862" cy="1295400"/>
          </a:xfrm>
          <a:custGeom>
            <a:avLst>
              <a:gd name="adj0" fmla="val 16200"/>
              <a:gd name="adj1" fmla="val 5400"/>
            </a:avLst>
            <a:gdLst>
              <a:gd name="gd0" fmla="val 65536"/>
              <a:gd name="gd1" fmla="val adj0"/>
              <a:gd name="gd2" fmla="val adj1"/>
              <a:gd name="gd3" fmla="+- 21600 0 adj1"/>
              <a:gd name="gd4" fmla="+- 10800 0 adj1"/>
              <a:gd name="gd5" fmla="+- 21600 0 adj0"/>
              <a:gd name="gd6" fmla="*/ gd5 gd4 10800"/>
              <a:gd name="gd7" fmla="+- 21600 0 gd6"/>
              <a:gd name="gd8" fmla="val 0"/>
              <a:gd name="gd9" fmla="val gd1"/>
              <a:gd name="gd10" fmla="val gd2"/>
              <a:gd name="gd11" fmla="val gd1"/>
              <a:gd name="gd12" fmla="val gd2"/>
              <a:gd name="gd13" fmla="val 0"/>
              <a:gd name="gd14" fmla="val gd3"/>
              <a:gd name="gd15" fmla="val 0"/>
              <a:gd name="gd16" fmla="val gd3"/>
              <a:gd name="gd17" fmla="val gd1"/>
              <a:gd name="gd18" fmla="val 21600"/>
              <a:gd name="gd19" fmla="val gd1"/>
              <a:gd name="gd20" fmla="val 10800"/>
              <a:gd name="gd21" fmla="val 21600"/>
              <a:gd name="gd22" fmla="*/ w gd2 21600"/>
              <a:gd name="gd23" fmla="*/ h 0 21600"/>
              <a:gd name="gd24" fmla="*/ w gd3 21600"/>
              <a:gd name="gd25" fmla="*/ h gd7 21600"/>
              <a:gd name="gd26" fmla="*/ w adj1 21600"/>
              <a:gd name="gd27" fmla="*/ h adj0 21600"/>
            </a:gdLst>
            <a:ahLst>
              <a:ahXY gdRefX="adj1" minX="0" maxX="10800" gdRefY="adj0" minY="0" maxY="21600">
                <a:pos x="gd26" y="gd27"/>
              </a:ahXY>
            </a:ahLst>
            <a:cxnLst/>
            <a:rect l="gd22" t="gd23" r="gd24" b="gd25"/>
            <a:pathLst>
              <a:path w="21600" h="21600" fill="norm" stroke="1" extrusionOk="0">
                <a:moveTo>
                  <a:pt x="gd8" y="gd9"/>
                </a:moveTo>
                <a:lnTo>
                  <a:pt x="gd10" y="gd11"/>
                </a:lnTo>
                <a:lnTo>
                  <a:pt x="gd12" y="gd13"/>
                </a:lnTo>
                <a:lnTo>
                  <a:pt x="gd14" y="gd15"/>
                </a:lnTo>
                <a:lnTo>
                  <a:pt x="gd16" y="gd17"/>
                </a:lnTo>
                <a:lnTo>
                  <a:pt x="gd18" y="gd19"/>
                </a:lnTo>
                <a:lnTo>
                  <a:pt x="gd20" y="gd21"/>
                </a:ln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 vert="vert" wrap="none" anchor="ctr" anchorCtr="0"/>
          <a:lstStyle/>
          <a:p>
            <a:pPr lvl="0" algn="ctr">
              <a:defRPr/>
            </a:pPr>
            <a:r>
              <a:rPr b="1" i="0" u="none">
                <a:solidFill>
                  <a:schemeClr val="lt1"/>
                </a:solidFill>
              </a:rPr>
              <a:t>нагрузка</a:t>
            </a:r>
            <a:endParaRPr/>
          </a:p>
        </p:txBody>
      </p:sp>
      <p:sp>
        <p:nvSpPr>
          <p:cNvPr id="13319" name="Rectangle 17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4000" b="1" i="0" u="none"/>
              <a:t>Ваш ребенок в школе,</a:t>
            </a:r>
            <a:br>
              <a:rPr sz="4000" b="1" i="0" u="none"/>
            </a:br>
            <a:r>
              <a:rPr sz="4000" b="1" i="0" u="none"/>
              <a:t>но не питается в столовой…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fill="hold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fill="hold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fill="hold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fill="hold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fill="hold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89.999979999999994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fill="hold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fill="hold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fill="hold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fill="hold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fill="hold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89.999979999999994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b="1" i="0" u="none"/>
              <a:t>Совет:</a:t>
            </a:r>
            <a:endParaRPr/>
          </a:p>
        </p:txBody>
      </p:sp>
      <p:sp>
        <p:nvSpPr>
          <p:cNvPr id="14339" name="Rectangle 4"/>
          <p:cNvSpPr>
            <a:spLocks noChangeShapeType="1" noGrp="1"/>
          </p:cNvSpPr>
          <p:nvPr/>
        </p:nvSpPr>
        <p:spPr bwMode="auto">
          <a:xfrm rot="10800000" flipV="1">
            <a:off x="1258887" y="2133600"/>
            <a:ext cx="5751512" cy="4456112"/>
          </a:xfrm>
          <a:prstGeom prst="rect">
            <a:avLst/>
          </a:prstGeom>
          <a:noFill/>
        </p:spPr>
        <p:txBody>
          <a:bodyPr lIns="91440" tIns="45720" rIns="91440" bIns="45720" anchor="ctr" anchorCtr="0">
            <a:spAutoFit/>
          </a:bodyPr>
          <a:lstStyle/>
          <a:p>
            <a:pPr lvl="0">
              <a:defRPr/>
            </a:pPr>
            <a:r>
              <a:rPr b="1" i="0" u="none"/>
              <a:t>Попытайтесь наглядно продемонстрировать ребенку преимущества здорового питания. 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r>
              <a:rPr b="1" i="0" u="none"/>
              <a:t>Мальчиков можно «воодушевить» с помощью объяснения, что здоровые продукты – путь к физической силе, высокому росту. 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r>
              <a:rPr b="1" i="0" u="none"/>
              <a:t>На девочек можно повлиять с помощью рассказов о красоте волос и кожи. Проиллюстрируйте им возможные последствия переедания сладкого или жирного: кариес, ожирение, выпадение волос, угревая сыпь. 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r>
              <a:rPr sz="1600"/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2800" b="1" i="0" u="none"/>
              <a:t>Самым важным фактором, влияющим на здоровье и качество питания ребенка, является уровень образования его матери!</a:t>
            </a:r>
            <a:endParaRPr/>
          </a:p>
        </p:txBody>
      </p:sp>
      <p:pic>
        <p:nvPicPr>
          <p:cNvPr id="12291" name="Picture 4" descr="00012275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1331912" y="2016125"/>
            <a:ext cx="6624636" cy="437991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1800" b="1" i="0" u="none"/>
              <a:t>«Забота о здоровье – это важнейший труд</a:t>
            </a:r>
            <a:r>
              <a:rPr sz="4000" b="1" i="0" u="none"/>
              <a:t> </a:t>
            </a:r>
            <a:r>
              <a:rPr sz="1800" b="1" i="0" u="none"/>
              <a:t>воспитателя. От жизнерадостности, бодрости детей зависит их духовная жизнь, мировоззрение, умственное развитие, прочность знаний и вера в</a:t>
            </a:r>
            <a:br>
              <a:rPr sz="1800" b="1" i="0" u="none"/>
            </a:br>
            <a:r>
              <a:rPr sz="1800" b="1" i="0" u="none"/>
              <a:t>свои силы» В.А.Сухомлинский</a:t>
            </a:r>
            <a:endParaRPr/>
          </a:p>
        </p:txBody>
      </p:sp>
      <p:pic>
        <p:nvPicPr>
          <p:cNvPr id="938842536" name="Picture 4" descr="00012573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1566634" y="2330902"/>
            <a:ext cx="2781299" cy="4176711"/>
          </a:xfrm>
          <a:prstGeom prst="rect">
            <a:avLst/>
          </a:prstGeom>
          <a:noFill/>
        </p:spPr>
      </p:pic>
      <p:pic>
        <p:nvPicPr>
          <p:cNvPr id="972761181" name="Picture 5" descr="00012774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5219699" y="2276474"/>
            <a:ext cx="2752724" cy="410368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b="1" i="0" u="none"/>
              <a:t>Проблема здоровья – проблема питания?</a:t>
            </a:r>
            <a:endParaRPr/>
          </a:p>
        </p:txBody>
      </p:sp>
      <p:sp>
        <p:nvSpPr>
          <p:cNvPr id="6147" name="Rectangle 7"/>
          <p:cNvSpPr>
            <a:spLocks noChangeShapeType="1" noGrp="1"/>
          </p:cNvSpPr>
          <p:nvPr>
            <p:ph type="body"/>
          </p:nvPr>
        </p:nvSpPr>
        <p:spPr bwMode="auto">
          <a:xfrm>
            <a:off x="4738006" y="1981199"/>
            <a:ext cx="3695700" cy="41148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800" b="0" i="0">
                <a:solidFill>
                  <a:schemeClr val="dk1"/>
                </a:solidFill>
                <a:latin typeface="Tahoma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400" b="0" i="0">
                <a:solidFill>
                  <a:schemeClr val="dk1"/>
                </a:solidFill>
                <a:latin typeface="Tahoma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000" b="0" i="0">
                <a:solidFill>
                  <a:schemeClr val="dk1"/>
                </a:solidFill>
                <a:latin typeface="Tahoma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1800" b="0" i="0">
                <a:solidFill>
                  <a:schemeClr val="dk1"/>
                </a:solidFill>
                <a:latin typeface="Tahoma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18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342900" lvl="0" indent="-342900">
              <a:spcBef>
                <a:spcPts val="0"/>
              </a:spcBef>
              <a:buNone/>
              <a:defRPr/>
            </a:pPr>
            <a:r>
              <a:rPr sz="2000" b="1" i="0" u="none"/>
              <a:t>     Здоровое питание должно являться неотъемлемой частью повседневной жизни и способствовать крепкому физиологическому, психическому и социальному здоровью человека.</a:t>
            </a:r>
            <a:endParaRPr/>
          </a:p>
        </p:txBody>
      </p:sp>
      <p:pic>
        <p:nvPicPr>
          <p:cNvPr id="6148" name="Picture 8" descr="j0240719"/>
          <p:cNvPicPr>
            <a:picLocks noChangeAspect="1" noGrp="1"/>
          </p:cNvPicPr>
          <p:nvPr>
            <p:ph type="obj"/>
          </p:nvPr>
        </p:nvPicPr>
        <p:blipFill>
          <a:blip r:embed="rId2"/>
          <a:srcRect l="0" t="0" r="0" b="0"/>
          <a:stretch/>
        </p:blipFill>
        <p:spPr bwMode="auto">
          <a:xfrm>
            <a:off x="1258887" y="2060575"/>
            <a:ext cx="2660650" cy="417671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ShapeType="1" noGrp="1"/>
          </p:cNvSpPr>
          <p:nvPr>
            <p:ph type="title"/>
          </p:nvPr>
        </p:nvSpPr>
        <p:spPr bwMode="auto">
          <a:xfrm>
            <a:off x="1393371" y="484186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b="1" i="0" u="none"/>
              <a:t>Что такое качественное питание?</a:t>
            </a:r>
            <a:endParaRPr/>
          </a:p>
        </p:txBody>
      </p:sp>
      <p:sp>
        <p:nvSpPr>
          <p:cNvPr id="7171" name="Rectangle 7"/>
          <p:cNvSpPr>
            <a:spLocks noChangeShapeType="1" noGrp="1"/>
          </p:cNvSpPr>
          <p:nvPr>
            <p:ph type="body"/>
          </p:nvPr>
        </p:nvSpPr>
        <p:spPr bwMode="auto">
          <a:xfrm>
            <a:off x="4914900" y="1981200"/>
            <a:ext cx="3695700" cy="41148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800" b="0" i="0">
                <a:solidFill>
                  <a:schemeClr val="dk1"/>
                </a:solidFill>
                <a:latin typeface="Tahoma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400" b="0" i="0">
                <a:solidFill>
                  <a:schemeClr val="dk1"/>
                </a:solidFill>
                <a:latin typeface="Tahoma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000" b="0" i="0">
                <a:solidFill>
                  <a:schemeClr val="dk1"/>
                </a:solidFill>
                <a:latin typeface="Tahoma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1800" b="0" i="0">
                <a:solidFill>
                  <a:schemeClr val="dk1"/>
                </a:solidFill>
                <a:latin typeface="Tahoma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18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342900" lvl="0" indent="-342900">
              <a:spcBef>
                <a:spcPts val="0"/>
              </a:spcBef>
              <a:buNone/>
              <a:defRPr/>
            </a:pPr>
            <a:r>
              <a:rPr sz="2000" b="1" i="0" u="none"/>
              <a:t>    Качественное питание обеспечивается путем потребления </a:t>
            </a:r>
            <a:r>
              <a:rPr sz="2000" b="1" i="0" u="none">
                <a:solidFill>
                  <a:srgbClr val="FF3300"/>
                </a:solidFill>
              </a:rPr>
              <a:t>безопасных</a:t>
            </a:r>
            <a:r>
              <a:rPr sz="2000" b="1" i="0" u="none"/>
              <a:t> пищевых продуктов в рамках сбалансированной диеты, в результате чего полностью удовлетворяются потребности организма ребенка в питательных веществах.</a:t>
            </a:r>
            <a:endParaRPr/>
          </a:p>
        </p:txBody>
      </p:sp>
      <p:pic>
        <p:nvPicPr>
          <p:cNvPr id="7172" name="Picture 4" descr="00012799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1269999" y="1916111"/>
            <a:ext cx="3438525" cy="494188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AutoShape 4"/>
          <p:cNvSpPr>
            <a:spLocks noChangeShapeType="1" noGrp="1"/>
          </p:cNvSpPr>
          <p:nvPr/>
        </p:nvSpPr>
        <p:spPr bwMode="auto">
          <a:xfrm>
            <a:off x="0" y="3429000"/>
            <a:ext cx="2735262" cy="1008062"/>
          </a:xfrm>
          <a:prstGeom prst="flowChartTerminator">
            <a:avLst/>
          </a:prstGeom>
          <a:gradFill>
            <a:gsLst>
              <a:gs pos="0">
                <a:schemeClr val="accent1"/>
              </a:gs>
              <a:gs pos="100000">
                <a:srgbClr val="2F5E76"/>
              </a:gs>
            </a:gsLst>
            <a:lin ang="5400000" scaled="1"/>
          </a:gradFill>
          <a:ln w="9524">
            <a:solidFill>
              <a:srgbClr val="000000"/>
            </a:solidFill>
            <a:round/>
            <a:headEnd/>
            <a:tailEnd/>
          </a:ln>
        </p:spPr>
        <p:txBody>
          <a:bodyPr wrap="none" anchor="ctr" anchorCtr="0"/>
          <a:lstStyle/>
          <a:p>
            <a:pPr lvl="0" algn="ctr">
              <a:defRPr/>
            </a:pPr>
            <a:r>
              <a:rPr b="1" i="0" u="none">
                <a:solidFill>
                  <a:schemeClr val="lt1"/>
                </a:solidFill>
              </a:rPr>
              <a:t>Недостаточность</a:t>
            </a:r>
            <a:endParaRPr/>
          </a:p>
          <a:p>
            <a:pPr lvl="0" algn="ctr">
              <a:defRPr/>
            </a:pPr>
            <a:r>
              <a:rPr b="1" i="0" u="none">
                <a:solidFill>
                  <a:schemeClr val="lt1"/>
                </a:solidFill>
              </a:rPr>
              <a:t>питательных</a:t>
            </a:r>
            <a:endParaRPr/>
          </a:p>
          <a:p>
            <a:pPr lvl="0" algn="ctr">
              <a:defRPr/>
            </a:pPr>
            <a:r>
              <a:rPr b="1" i="0" u="none">
                <a:solidFill>
                  <a:schemeClr val="lt1"/>
                </a:solidFill>
              </a:rPr>
              <a:t>веществ</a:t>
            </a:r>
            <a:endParaRPr/>
          </a:p>
        </p:txBody>
      </p:sp>
      <p:sp>
        <p:nvSpPr>
          <p:cNvPr id="8195" name="AutoShape 5"/>
          <p:cNvSpPr>
            <a:spLocks noChangeShapeType="1" noGrp="1"/>
          </p:cNvSpPr>
          <p:nvPr/>
        </p:nvSpPr>
        <p:spPr bwMode="auto">
          <a:xfrm>
            <a:off x="5580062" y="2060575"/>
            <a:ext cx="3241675" cy="790575"/>
          </a:xfrm>
          <a:prstGeom prst="flowChartTerminator">
            <a:avLst/>
          </a:prstGeom>
          <a:gradFill>
            <a:gsLst>
              <a:gs pos="0">
                <a:schemeClr val="folHlink"/>
              </a:gs>
              <a:gs pos="100000">
                <a:srgbClr val="475E00"/>
              </a:gs>
            </a:gsLst>
            <a:lin ang="5400000" scaled="1"/>
          </a:gradFill>
          <a:ln w="9524">
            <a:solidFill>
              <a:srgbClr val="000000"/>
            </a:solidFill>
            <a:round/>
            <a:headEnd/>
            <a:tailEnd/>
          </a:ln>
        </p:spPr>
        <p:txBody>
          <a:bodyPr wrap="none" anchor="ctr" anchorCtr="0"/>
          <a:lstStyle/>
          <a:p>
            <a:pPr lvl="0" algn="ctr">
              <a:defRPr/>
            </a:pPr>
            <a:r>
              <a:rPr sz="1600" b="1" i="0" u="none"/>
              <a:t>Потеря внимания </a:t>
            </a:r>
            <a:endParaRPr/>
          </a:p>
        </p:txBody>
      </p:sp>
      <p:sp>
        <p:nvSpPr>
          <p:cNvPr id="8196" name="AutoShape 6"/>
          <p:cNvSpPr>
            <a:spLocks noChangeShapeType="1" noGrp="1"/>
          </p:cNvSpPr>
          <p:nvPr/>
        </p:nvSpPr>
        <p:spPr bwMode="auto">
          <a:xfrm>
            <a:off x="5580062" y="3284537"/>
            <a:ext cx="3241675" cy="790575"/>
          </a:xfrm>
          <a:prstGeom prst="flowChartTerminator">
            <a:avLst/>
          </a:prstGeom>
          <a:gradFill>
            <a:gsLst>
              <a:gs pos="0">
                <a:schemeClr val="folHlink"/>
              </a:gs>
              <a:gs pos="100000">
                <a:srgbClr val="475E00"/>
              </a:gs>
            </a:gsLst>
            <a:lin ang="5400000" scaled="1"/>
          </a:gradFill>
          <a:ln w="9524">
            <a:solidFill>
              <a:srgbClr val="000000"/>
            </a:solidFill>
            <a:round/>
            <a:headEnd/>
            <a:tailEnd/>
          </a:ln>
        </p:spPr>
        <p:txBody>
          <a:bodyPr wrap="none" anchor="ctr" anchorCtr="0"/>
          <a:lstStyle/>
          <a:p>
            <a:pPr lvl="0" algn="ctr">
              <a:defRPr/>
            </a:pPr>
            <a:r>
              <a:rPr sz="1600" b="1" i="0" u="none"/>
              <a:t>Слабость и переутомляемость</a:t>
            </a:r>
            <a:endParaRPr/>
          </a:p>
        </p:txBody>
      </p:sp>
      <p:sp>
        <p:nvSpPr>
          <p:cNvPr id="8197" name="AutoShape 7"/>
          <p:cNvSpPr>
            <a:spLocks noChangeShapeType="1" noGrp="1"/>
          </p:cNvSpPr>
          <p:nvPr/>
        </p:nvSpPr>
        <p:spPr bwMode="auto">
          <a:xfrm>
            <a:off x="5580062" y="4581525"/>
            <a:ext cx="3241675" cy="790575"/>
          </a:xfrm>
          <a:prstGeom prst="flowChartTerminator">
            <a:avLst/>
          </a:prstGeom>
          <a:gradFill>
            <a:gsLst>
              <a:gs pos="0">
                <a:schemeClr val="folHlink"/>
              </a:gs>
              <a:gs pos="100000">
                <a:srgbClr val="475E00"/>
              </a:gs>
            </a:gsLst>
            <a:lin ang="5400000" scaled="1"/>
          </a:gradFill>
          <a:ln w="9524">
            <a:solidFill>
              <a:srgbClr val="000000"/>
            </a:solidFill>
            <a:round/>
            <a:headEnd/>
            <a:tailEnd/>
          </a:ln>
        </p:spPr>
        <p:txBody>
          <a:bodyPr wrap="none" anchor="ctr" anchorCtr="0"/>
          <a:lstStyle/>
          <a:p>
            <a:pPr lvl="0" algn="ctr">
              <a:defRPr/>
            </a:pPr>
            <a:r>
              <a:rPr sz="1600" b="1" i="0" u="none"/>
              <a:t>Ухудшение памяти и </a:t>
            </a:r>
            <a:endParaRPr/>
          </a:p>
          <a:p>
            <a:pPr lvl="0" algn="ctr">
              <a:defRPr/>
            </a:pPr>
            <a:r>
              <a:rPr sz="1600" b="1" i="0" u="none"/>
              <a:t>работы мозга</a:t>
            </a:r>
            <a:endParaRPr/>
          </a:p>
        </p:txBody>
      </p:sp>
      <p:sp>
        <p:nvSpPr>
          <p:cNvPr id="8198" name="AutoShape 8"/>
          <p:cNvSpPr>
            <a:spLocks noChangeShapeType="1" noGrp="1"/>
          </p:cNvSpPr>
          <p:nvPr/>
        </p:nvSpPr>
        <p:spPr bwMode="auto">
          <a:xfrm>
            <a:off x="5580062" y="5734050"/>
            <a:ext cx="3241675" cy="790575"/>
          </a:xfrm>
          <a:prstGeom prst="flowChartTerminator">
            <a:avLst/>
          </a:prstGeom>
          <a:gradFill>
            <a:gsLst>
              <a:gs pos="0">
                <a:schemeClr val="folHlink"/>
              </a:gs>
              <a:gs pos="100000">
                <a:srgbClr val="475E00"/>
              </a:gs>
            </a:gsLst>
            <a:lin ang="5400000" scaled="1"/>
          </a:gradFill>
          <a:ln w="9524">
            <a:solidFill>
              <a:srgbClr val="000000"/>
            </a:solidFill>
            <a:round/>
            <a:headEnd/>
            <a:tailEnd/>
          </a:ln>
        </p:spPr>
        <p:txBody>
          <a:bodyPr wrap="none" anchor="ctr" anchorCtr="0"/>
          <a:lstStyle/>
          <a:p>
            <a:pPr lvl="0" algn="ctr">
              <a:defRPr/>
            </a:pPr>
            <a:r>
              <a:rPr sz="1600" b="1" i="0" u="none"/>
              <a:t>Легкий доступ к вирусным</a:t>
            </a:r>
            <a:endParaRPr/>
          </a:p>
          <a:p>
            <a:pPr lvl="0" algn="ctr">
              <a:defRPr/>
            </a:pPr>
            <a:r>
              <a:rPr sz="1600" b="1" i="0" u="none"/>
              <a:t>и инфекционным</a:t>
            </a:r>
            <a:endParaRPr/>
          </a:p>
          <a:p>
            <a:pPr lvl="0" algn="ctr">
              <a:defRPr/>
            </a:pPr>
            <a:r>
              <a:rPr sz="1600" b="1" i="0" u="none"/>
              <a:t>заболеваниям</a:t>
            </a:r>
            <a:endParaRPr/>
          </a:p>
        </p:txBody>
      </p:sp>
      <p:sp>
        <p:nvSpPr>
          <p:cNvPr id="8199" name="AutoShape 9"/>
          <p:cNvSpPr>
            <a:spLocks noChangeShapeType="1" noGrp="1"/>
          </p:cNvSpPr>
          <p:nvPr/>
        </p:nvSpPr>
        <p:spPr bwMode="auto">
          <a:xfrm>
            <a:off x="2916237" y="3213100"/>
            <a:ext cx="2233612" cy="1468437"/>
          </a:xfrm>
          <a:custGeom>
            <a:avLst/>
            <a:gdLst>
              <a:gd name="gd0" fmla="val 65536"/>
              <a:gd name="gd1" fmla="val 16105"/>
              <a:gd name="gd2" fmla="val 0"/>
              <a:gd name="gd3" fmla="val 16105"/>
              <a:gd name="gd4" fmla="val 7846"/>
              <a:gd name="gd5" fmla="val 3375"/>
              <a:gd name="gd6" fmla="val 7846"/>
              <a:gd name="gd7" fmla="val 3375"/>
              <a:gd name="gd8" fmla="val 13754"/>
              <a:gd name="gd9" fmla="val 16105"/>
              <a:gd name="gd10" fmla="val 13754"/>
              <a:gd name="gd11" fmla="val 16105"/>
              <a:gd name="gd12" fmla="val 21600"/>
              <a:gd name="gd13" fmla="val 21600"/>
              <a:gd name="gd14" fmla="val 10800"/>
              <a:gd name="gd15" fmla="val 1350"/>
              <a:gd name="gd16" fmla="val 7846"/>
              <a:gd name="gd17" fmla="val 1350"/>
              <a:gd name="gd18" fmla="val 13754"/>
              <a:gd name="gd19" fmla="val 2700"/>
              <a:gd name="gd20" fmla="val 13754"/>
              <a:gd name="gd21" fmla="val 2700"/>
              <a:gd name="gd22" fmla="val 7846"/>
              <a:gd name="gd23" fmla="val 0"/>
              <a:gd name="gd24" fmla="val 7846"/>
              <a:gd name="gd25" fmla="val 0"/>
              <a:gd name="gd26" fmla="val 13754"/>
              <a:gd name="gd27" fmla="val 675"/>
              <a:gd name="gd28" fmla="val 13754"/>
              <a:gd name="gd29" fmla="val 675"/>
              <a:gd name="gd30" fmla="val 7846"/>
            </a:gdLst>
            <a:ahLst/>
            <a:cxnLst/>
            <a:rect l="0" t="0" r="r" b="b"/>
            <a:pathLst>
              <a:path w="21600" h="21600" fill="norm" stroke="1" extrusionOk="0">
                <a:moveTo>
                  <a:pt x="gd1" y="gd2"/>
                </a:moveTo>
                <a:lnTo>
                  <a:pt x="gd3" y="gd4"/>
                </a:lnTo>
                <a:lnTo>
                  <a:pt x="gd5" y="gd6"/>
                </a:lnTo>
                <a:lnTo>
                  <a:pt x="gd7" y="gd8"/>
                </a:lnTo>
                <a:lnTo>
                  <a:pt x="gd9" y="gd10"/>
                </a:lnTo>
                <a:lnTo>
                  <a:pt x="gd11" y="gd12"/>
                </a:lnTo>
                <a:lnTo>
                  <a:pt x="gd13" y="gd14"/>
                </a:lnTo>
                <a:close/>
              </a:path>
              <a:path w="21600" h="21600" fill="norm" stroke="1" extrusionOk="0">
                <a:moveTo>
                  <a:pt x="gd15" y="gd16"/>
                </a:moveTo>
                <a:lnTo>
                  <a:pt x="gd17" y="gd18"/>
                </a:lnTo>
                <a:lnTo>
                  <a:pt x="gd19" y="gd20"/>
                </a:lnTo>
                <a:lnTo>
                  <a:pt x="gd21" y="gd22"/>
                </a:lnTo>
                <a:close/>
              </a:path>
              <a:path w="21600" h="21600" fill="norm" stroke="1" extrusionOk="0">
                <a:moveTo>
                  <a:pt x="gd23" y="gd24"/>
                </a:moveTo>
                <a:lnTo>
                  <a:pt x="gd25" y="gd26"/>
                </a:lnTo>
                <a:lnTo>
                  <a:pt x="gd27" y="gd28"/>
                </a:lnTo>
                <a:lnTo>
                  <a:pt x="gd29" y="gd30"/>
                </a:lnTo>
                <a:close/>
              </a:path>
            </a:pathLst>
          </a:custGeom>
          <a:solidFill>
            <a:schemeClr val="hlink"/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8200" name="Rectangle 10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b="1" i="0" u="none"/>
              <a:t>А что из этого следует?...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fill="hold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fill="hold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fill="hold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fill="hold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fill="hold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4000" b="1" i="0" u="none"/>
              <a:t>Здоровое питание – условие хорошей успеваемости!</a:t>
            </a:r>
            <a:endParaRPr/>
          </a:p>
        </p:txBody>
      </p:sp>
      <p:pic>
        <p:nvPicPr>
          <p:cNvPr id="9219" name="Picture 4" descr="00012812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4932362" y="1989137"/>
            <a:ext cx="3970337" cy="4681537"/>
          </a:xfrm>
          <a:prstGeom prst="rect">
            <a:avLst/>
          </a:prstGeom>
          <a:noFill/>
        </p:spPr>
      </p:pic>
      <p:sp>
        <p:nvSpPr>
          <p:cNvPr id="9220" name="Rectangle 5"/>
          <p:cNvSpPr>
            <a:spLocks noChangeShapeType="1" noGrp="1"/>
          </p:cNvSpPr>
          <p:nvPr>
            <p:ph type="body"/>
          </p:nvPr>
        </p:nvSpPr>
        <p:spPr bwMode="auto">
          <a:xfrm>
            <a:off x="1042987" y="2962275"/>
            <a:ext cx="3433762" cy="26273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3200" b="0" i="0">
                <a:solidFill>
                  <a:schemeClr val="dk1"/>
                </a:solidFill>
                <a:latin typeface="Tahoma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800" b="0" i="0">
                <a:solidFill>
                  <a:schemeClr val="dk1"/>
                </a:solidFill>
                <a:latin typeface="Tahoma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400" b="0" i="0">
                <a:solidFill>
                  <a:schemeClr val="dk1"/>
                </a:solidFill>
                <a:latin typeface="Tahoma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000" b="0" i="0">
                <a:solidFill>
                  <a:schemeClr val="dk1"/>
                </a:solidFill>
                <a:latin typeface="Tahoma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0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342900" lvl="0" indent="-342900">
              <a:spcBef>
                <a:spcPts val="0"/>
              </a:spcBef>
              <a:buNone/>
              <a:defRPr/>
            </a:pPr>
            <a:r>
              <a:rPr sz="2400" b="1" i="0" u="none"/>
              <a:t>    Завтрак (дома) –</a:t>
            </a:r>
            <a:endParaRPr/>
          </a:p>
          <a:p>
            <a:pPr marL="342900" lvl="0" indent="-342900">
              <a:spcBef>
                <a:spcPts val="0"/>
              </a:spcBef>
              <a:buNone/>
              <a:defRPr/>
            </a:pPr>
            <a:r>
              <a:rPr sz="2400" b="1" i="0" u="none"/>
              <a:t>    мюсли, хлопья, воздушный рис и т.п. с молоком и (желательно) с фруктами.</a:t>
            </a:r>
            <a:endParaRPr/>
          </a:p>
          <a:p>
            <a:pPr marL="342900" lvl="0" indent="-342900">
              <a:spcBef>
                <a:spcPts val="0"/>
              </a:spcBef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220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1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9220">
                                            <p:txEl>
                                              <p:pRg st="21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89.999979999999994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b="1" i="0" u="none"/>
              <a:t>Завтрак в школе обязателен!</a:t>
            </a:r>
            <a:endParaRPr/>
          </a:p>
        </p:txBody>
      </p:sp>
      <p:pic>
        <p:nvPicPr>
          <p:cNvPr id="10243" name="Picture 5" descr="00012835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1116012" y="1989137"/>
            <a:ext cx="3640137" cy="4652962"/>
          </a:xfrm>
          <a:prstGeom prst="rect">
            <a:avLst/>
          </a:prstGeom>
          <a:noFill/>
        </p:spPr>
      </p:pic>
      <p:sp>
        <p:nvSpPr>
          <p:cNvPr id="10244" name="Rectangle 6"/>
          <p:cNvSpPr>
            <a:spLocks noChangeShapeType="1" noGrp="1"/>
          </p:cNvSpPr>
          <p:nvPr>
            <p:ph type="body"/>
          </p:nvPr>
        </p:nvSpPr>
        <p:spPr bwMode="auto">
          <a:xfrm>
            <a:off x="5219700" y="2060575"/>
            <a:ext cx="3673475" cy="46085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3200" b="0" i="0">
                <a:solidFill>
                  <a:schemeClr val="dk1"/>
                </a:solidFill>
                <a:latin typeface="Tahoma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800" b="0" i="0">
                <a:solidFill>
                  <a:schemeClr val="dk1"/>
                </a:solidFill>
                <a:latin typeface="Tahoma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400" b="0" i="0">
                <a:solidFill>
                  <a:schemeClr val="dk1"/>
                </a:solidFill>
                <a:latin typeface="Tahoma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000" b="0" i="0">
                <a:solidFill>
                  <a:schemeClr val="dk1"/>
                </a:solidFill>
                <a:latin typeface="Tahoma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0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342900" lvl="0" indent="-34290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b="0" i="0" u="none"/>
              <a:t>   Хорошее самочувствие вашего ребенка в течение уроков обеспечивает вовремя съеденный школьный завтрак!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b="1" i="0" u="none"/>
              <a:t>И еще о завтраке…</a:t>
            </a:r>
            <a:endParaRPr/>
          </a:p>
        </p:txBody>
      </p:sp>
      <p:sp>
        <p:nvSpPr>
          <p:cNvPr id="1028" name="Rectangle 5"/>
          <p:cNvSpPr>
            <a:spLocks noChangeShapeType="1" noGrp="1"/>
          </p:cNvSpPr>
          <p:nvPr>
            <p:ph type="body"/>
          </p:nvPr>
        </p:nvSpPr>
        <p:spPr bwMode="auto">
          <a:xfrm>
            <a:off x="-252412" y="1989137"/>
            <a:ext cx="3695700" cy="41148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800" b="0" i="0">
                <a:solidFill>
                  <a:schemeClr val="dk1"/>
                </a:solidFill>
                <a:latin typeface="Tahoma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400" b="0" i="0">
                <a:solidFill>
                  <a:schemeClr val="dk1"/>
                </a:solidFill>
                <a:latin typeface="Tahoma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000" b="0" i="0">
                <a:solidFill>
                  <a:schemeClr val="dk1"/>
                </a:solidFill>
                <a:latin typeface="Tahoma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1800" b="0" i="0">
                <a:solidFill>
                  <a:schemeClr val="dk1"/>
                </a:solidFill>
                <a:latin typeface="Tahoma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18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342900" lvl="0" indent="-34290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sz="2000" b="0" i="0" u="none"/>
              <a:t>    Завтрак очень важен для школьников, обеспечивая их необходимой энергией для наиболее активной части дня. Исследования показали, что регулярно и правильно завтракающие дети, проявляют большую энергию на уроках, лучше воспринимают информацию и достигают более высоких результатов. </a:t>
            </a:r>
            <a:endParaRPr/>
          </a:p>
        </p:txBody>
      </p:sp>
      <p:pic>
        <p:nvPicPr>
          <p:cNvPr id="1026" name="Object 7"/>
          <p:cNvPicPr>
            <a:picLocks noChangeAspect="1" noGrp="1"/>
          </p:cNvPicPr>
          <p:nvPr>
            <p:ph type="chart"/>
          </p:nvPr>
        </p:nvPicPr>
        <p:blipFill>
          <a:blip r:embed="rId2"/>
          <a:stretch/>
        </p:blipFill>
        <p:spPr bwMode="auto">
          <a:xfrm>
            <a:off x="3657600" y="1981200"/>
            <a:ext cx="4953000" cy="4114800"/>
          </a:xfrm>
          <a:prstGeom prst="rect">
            <a:avLst/>
          </a:prstGeom>
          <a:noFill/>
        </p:spPr>
      </p:pic>
      <p:sp>
        <p:nvSpPr>
          <p:cNvPr id="1029" name="Text Box 8"/>
          <p:cNvSpPr txBox="1">
            <a:spLocks noChangeShapeType="1" noGrp="1"/>
          </p:cNvSpPr>
          <p:nvPr/>
        </p:nvSpPr>
        <p:spPr bwMode="auto">
          <a:xfrm>
            <a:off x="3924300" y="2349500"/>
            <a:ext cx="4176712" cy="36671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>
              <a:spcBef>
                <a:spcPts val="0"/>
              </a:spcBef>
              <a:defRPr/>
            </a:pPr>
            <a:r>
              <a:rPr b="1" i="0" u="none"/>
              <a:t>Исследования показывают:</a:t>
            </a:r>
            <a:endParaRPr/>
          </a:p>
        </p:txBody>
      </p:sp>
      <p:sp>
        <p:nvSpPr>
          <p:cNvPr id="1030" name="Text Box 9"/>
          <p:cNvSpPr txBox="1">
            <a:spLocks noChangeShapeType="1" noGrp="1"/>
          </p:cNvSpPr>
          <p:nvPr/>
        </p:nvSpPr>
        <p:spPr bwMode="auto">
          <a:xfrm>
            <a:off x="3779837" y="5516562"/>
            <a:ext cx="4895850" cy="64135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>
              <a:spcBef>
                <a:spcPts val="0"/>
              </a:spcBef>
              <a:defRPr/>
            </a:pPr>
            <a:r>
              <a:rPr b="1" i="0" u="none"/>
              <a:t>В статистике участвуют дети, которые игнорируют школьную столовую.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ShapeType="1" noGrp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1pPr>
            <a:lvl2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2pPr>
            <a:lvl3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3pPr>
            <a:lvl4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4pPr>
            <a:lvl5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1" i="0">
                <a:solidFill>
                  <a:schemeClr val="dk2"/>
                </a:solidFill>
                <a:latin typeface="Tahoma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b="1" i="0" u="none"/>
              <a:t>Исследования показывают:</a:t>
            </a:r>
            <a:endParaRPr/>
          </a:p>
        </p:txBody>
      </p:sp>
      <p:sp>
        <p:nvSpPr>
          <p:cNvPr id="11267" name="Rectangle 3"/>
          <p:cNvSpPr>
            <a:spLocks noChangeShapeType="1" noGrp="1"/>
          </p:cNvSpPr>
          <p:nvPr>
            <p:ph type="body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3200" b="0" i="0">
                <a:solidFill>
                  <a:schemeClr val="dk1"/>
                </a:solidFill>
                <a:latin typeface="Tahoma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800" b="0" i="0">
                <a:solidFill>
                  <a:schemeClr val="dk1"/>
                </a:solidFill>
                <a:latin typeface="Tahoma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400" b="0" i="0">
                <a:solidFill>
                  <a:schemeClr val="dk1"/>
                </a:solidFill>
                <a:latin typeface="Tahoma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0000"/>
              <a:buChar char="–"/>
              <a:defRPr sz="2000" b="0" i="0">
                <a:solidFill>
                  <a:schemeClr val="dk1"/>
                </a:solidFill>
                <a:latin typeface="Tahoma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ct val="70000"/>
              <a:buChar char="n"/>
              <a:defRPr sz="2000" b="0" i="0">
                <a:solidFill>
                  <a:schemeClr val="dk1"/>
                </a:solidFill>
                <a:latin typeface="Tahoma"/>
              </a:defRPr>
            </a:lvl5pPr>
          </a:lstStyle>
          <a:p>
            <a:pPr marL="342900" lvl="0" indent="-3429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 sz="2400" b="1" i="0" u="none"/>
              <a:t>первые признаки хронических заболеваний (ожирение, сердечно-сосудистые заболевания, онкология, нарушения пищеварения) проявляются в юности.</a:t>
            </a:r>
            <a:endParaRPr/>
          </a:p>
          <a:p>
            <a:pPr marL="342900" lvl="0" indent="-342900">
              <a:spcBef>
                <a:spcPts val="0"/>
              </a:spcBef>
              <a:buClr>
                <a:srgbClr val="FFFFCC"/>
              </a:buClr>
              <a:buSzPct val="70000"/>
              <a:buFont typeface="Wingdings"/>
              <a:buChar char="n"/>
              <a:defRPr/>
            </a:pPr>
            <a:r>
              <a:rPr sz="2400" b="1" i="0" u="none"/>
              <a:t>просвещение в области питания оказывает существенное влияние на формирование полезных для здоровья привычек и ведет к уменьшению опасности возникновения болезней, связанных с питанием.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wheel spokes="1"/>
      </p:transition>
    </mc:Choice>
    <mc:Fallback>
      <p:transition spd="med" advClick="1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Arial"/>
        <a:cs typeface="Arial"/>
      </a:majorFont>
      <a:minorFont>
        <a:latin typeface="Tahoma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0</TotalTime>
  <Words>0</Words>
  <Application>Р7-Офис/7.4.0.227</Application>
  <DocSecurity>0</DocSecurity>
  <PresentationFormat/>
  <Paragraphs>0</Paragraphs>
  <Slides>12</Slides>
  <Notes>12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Здоровое питание и мой ребенок</dc:title>
  <dc:subject/>
  <dc:creator>Bill Geic</dc:creator>
  <cp:keywords/>
  <dc:description/>
  <dc:identifier/>
  <dc:language/>
  <cp:lastModifiedBy/>
  <cp:revision>8</cp:revision>
  <dcterms:created xsi:type="dcterms:W3CDTF">2008-11-10T15:53:00Z</dcterms:created>
  <dcterms:modified xsi:type="dcterms:W3CDTF">2023-12-14T08:11:45Z</dcterms:modified>
  <cp:category/>
  <cp:contentStatus/>
  <cp:version/>
</cp:coreProperties>
</file>