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57" r:id="rId4"/>
    <p:sldId id="25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9" r:id="rId15"/>
    <p:sldId id="332" r:id="rId16"/>
    <p:sldId id="333" r:id="rId17"/>
    <p:sldId id="320" r:id="rId18"/>
    <p:sldId id="321" r:id="rId19"/>
    <p:sldId id="322" r:id="rId20"/>
    <p:sldId id="323" r:id="rId21"/>
    <p:sldId id="331" r:id="rId22"/>
    <p:sldId id="324" r:id="rId23"/>
    <p:sldId id="276" r:id="rId24"/>
    <p:sldId id="308" r:id="rId25"/>
    <p:sldId id="335" r:id="rId26"/>
    <p:sldId id="325" r:id="rId27"/>
    <p:sldId id="33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29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327" r:id="rId48"/>
    <p:sldId id="330" r:id="rId49"/>
    <p:sldId id="334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/>
        </p:blipFill>
        <p:spPr bwMode="auto">
          <a:xfrm>
            <a:off x="9136181" y="0"/>
            <a:ext cx="3040760" cy="225761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/>
          <a:stretch/>
        </p:blipFill>
        <p:spPr bwMode="auto">
          <a:xfrm>
            <a:off x="3750559" y="2252783"/>
            <a:ext cx="7384703" cy="460084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 bwMode="auto">
          <a:xfrm>
            <a:off x="3750559" y="2252783"/>
            <a:ext cx="7384703" cy="4600959"/>
          </a:xfrm>
          <a:custGeom>
            <a:avLst/>
            <a:gdLst/>
            <a:ahLst/>
            <a:cxnLst/>
            <a:rect l="l" t="t" r="r" b="b"/>
            <a:pathLst>
              <a:path w="6477000" h="5078095" extrusionOk="0">
                <a:moveTo>
                  <a:pt x="0" y="5077967"/>
                </a:moveTo>
                <a:lnTo>
                  <a:pt x="0" y="2538983"/>
                </a:lnTo>
                <a:lnTo>
                  <a:pt x="442" y="2496575"/>
                </a:lnTo>
                <a:lnTo>
                  <a:pt x="1766" y="2454333"/>
                </a:lnTo>
                <a:lnTo>
                  <a:pt x="3963" y="2412266"/>
                </a:lnTo>
                <a:lnTo>
                  <a:pt x="7027" y="2370376"/>
                </a:lnTo>
                <a:lnTo>
                  <a:pt x="10952" y="2328671"/>
                </a:lnTo>
                <a:lnTo>
                  <a:pt x="15730" y="2287156"/>
                </a:lnTo>
                <a:lnTo>
                  <a:pt x="21354" y="2245835"/>
                </a:lnTo>
                <a:lnTo>
                  <a:pt x="27818" y="2204714"/>
                </a:lnTo>
                <a:lnTo>
                  <a:pt x="35114" y="2163799"/>
                </a:lnTo>
                <a:lnTo>
                  <a:pt x="43236" y="2123095"/>
                </a:lnTo>
                <a:lnTo>
                  <a:pt x="52177" y="2082607"/>
                </a:lnTo>
                <a:lnTo>
                  <a:pt x="61930" y="2042341"/>
                </a:lnTo>
                <a:lnTo>
                  <a:pt x="72489" y="2002302"/>
                </a:lnTo>
                <a:lnTo>
                  <a:pt x="83845" y="1962496"/>
                </a:lnTo>
                <a:lnTo>
                  <a:pt x="95993" y="1922928"/>
                </a:lnTo>
                <a:lnTo>
                  <a:pt x="108926" y="1883603"/>
                </a:lnTo>
                <a:lnTo>
                  <a:pt x="122636" y="1844526"/>
                </a:lnTo>
                <a:lnTo>
                  <a:pt x="137117" y="1805704"/>
                </a:lnTo>
                <a:lnTo>
                  <a:pt x="152362" y="1767141"/>
                </a:lnTo>
                <a:lnTo>
                  <a:pt x="168364" y="1728844"/>
                </a:lnTo>
                <a:lnTo>
                  <a:pt x="185116" y="1690816"/>
                </a:lnTo>
                <a:lnTo>
                  <a:pt x="202612" y="1653064"/>
                </a:lnTo>
                <a:lnTo>
                  <a:pt x="220844" y="1615593"/>
                </a:lnTo>
                <a:lnTo>
                  <a:pt x="239806" y="1578408"/>
                </a:lnTo>
                <a:lnTo>
                  <a:pt x="259490" y="1541516"/>
                </a:lnTo>
                <a:lnTo>
                  <a:pt x="279890" y="1504920"/>
                </a:lnTo>
                <a:lnTo>
                  <a:pt x="300999" y="1468627"/>
                </a:lnTo>
                <a:lnTo>
                  <a:pt x="322810" y="1432642"/>
                </a:lnTo>
                <a:lnTo>
                  <a:pt x="345317" y="1396970"/>
                </a:lnTo>
                <a:lnTo>
                  <a:pt x="368512" y="1361618"/>
                </a:lnTo>
                <a:lnTo>
                  <a:pt x="392388" y="1326589"/>
                </a:lnTo>
                <a:lnTo>
                  <a:pt x="416939" y="1291890"/>
                </a:lnTo>
                <a:lnTo>
                  <a:pt x="442157" y="1257525"/>
                </a:lnTo>
                <a:lnTo>
                  <a:pt x="468036" y="1223501"/>
                </a:lnTo>
                <a:lnTo>
                  <a:pt x="494570" y="1189823"/>
                </a:lnTo>
                <a:lnTo>
                  <a:pt x="521750" y="1156496"/>
                </a:lnTo>
                <a:lnTo>
                  <a:pt x="549571" y="1123525"/>
                </a:lnTo>
                <a:lnTo>
                  <a:pt x="578025" y="1090916"/>
                </a:lnTo>
                <a:lnTo>
                  <a:pt x="607106" y="1058674"/>
                </a:lnTo>
                <a:lnTo>
                  <a:pt x="636806" y="1026805"/>
                </a:lnTo>
                <a:lnTo>
                  <a:pt x="667119" y="995314"/>
                </a:lnTo>
                <a:lnTo>
                  <a:pt x="698037" y="964206"/>
                </a:lnTo>
                <a:lnTo>
                  <a:pt x="729555" y="933488"/>
                </a:lnTo>
                <a:lnTo>
                  <a:pt x="761665" y="903163"/>
                </a:lnTo>
                <a:lnTo>
                  <a:pt x="794360" y="873238"/>
                </a:lnTo>
                <a:lnTo>
                  <a:pt x="827634" y="843718"/>
                </a:lnTo>
                <a:lnTo>
                  <a:pt x="861479" y="814608"/>
                </a:lnTo>
                <a:lnTo>
                  <a:pt x="895888" y="785914"/>
                </a:lnTo>
                <a:lnTo>
                  <a:pt x="930856" y="757641"/>
                </a:lnTo>
                <a:lnTo>
                  <a:pt x="966374" y="729794"/>
                </a:lnTo>
                <a:lnTo>
                  <a:pt x="1002437" y="702380"/>
                </a:lnTo>
                <a:lnTo>
                  <a:pt x="1039036" y="675402"/>
                </a:lnTo>
                <a:lnTo>
                  <a:pt x="1076166" y="648868"/>
                </a:lnTo>
                <a:lnTo>
                  <a:pt x="1113819" y="622781"/>
                </a:lnTo>
                <a:lnTo>
                  <a:pt x="1151989" y="597148"/>
                </a:lnTo>
                <a:lnTo>
                  <a:pt x="1190668" y="571974"/>
                </a:lnTo>
                <a:lnTo>
                  <a:pt x="1229850" y="547264"/>
                </a:lnTo>
                <a:lnTo>
                  <a:pt x="1269528" y="523024"/>
                </a:lnTo>
                <a:lnTo>
                  <a:pt x="1309696" y="499258"/>
                </a:lnTo>
                <a:lnTo>
                  <a:pt x="1350345" y="475973"/>
                </a:lnTo>
                <a:lnTo>
                  <a:pt x="1391469" y="453174"/>
                </a:lnTo>
                <a:lnTo>
                  <a:pt x="1433062" y="430866"/>
                </a:lnTo>
                <a:lnTo>
                  <a:pt x="1475117" y="409054"/>
                </a:lnTo>
                <a:lnTo>
                  <a:pt x="1517626" y="387745"/>
                </a:lnTo>
                <a:lnTo>
                  <a:pt x="1560583" y="366943"/>
                </a:lnTo>
                <a:lnTo>
                  <a:pt x="1603981" y="346653"/>
                </a:lnTo>
                <a:lnTo>
                  <a:pt x="1647813" y="326882"/>
                </a:lnTo>
                <a:lnTo>
                  <a:pt x="1692073" y="307634"/>
                </a:lnTo>
                <a:lnTo>
                  <a:pt x="1736752" y="288915"/>
                </a:lnTo>
                <a:lnTo>
                  <a:pt x="1781845" y="270730"/>
                </a:lnTo>
                <a:lnTo>
                  <a:pt x="1827345" y="253085"/>
                </a:lnTo>
                <a:lnTo>
                  <a:pt x="1873244" y="235985"/>
                </a:lnTo>
                <a:lnTo>
                  <a:pt x="1919536" y="219435"/>
                </a:lnTo>
                <a:lnTo>
                  <a:pt x="1966214" y="203441"/>
                </a:lnTo>
                <a:lnTo>
                  <a:pt x="2013271" y="188009"/>
                </a:lnTo>
                <a:lnTo>
                  <a:pt x="2060701" y="173143"/>
                </a:lnTo>
                <a:lnTo>
                  <a:pt x="2108495" y="158849"/>
                </a:lnTo>
                <a:lnTo>
                  <a:pt x="2156648" y="145132"/>
                </a:lnTo>
                <a:lnTo>
                  <a:pt x="2205153" y="131998"/>
                </a:lnTo>
                <a:lnTo>
                  <a:pt x="2254003" y="119453"/>
                </a:lnTo>
                <a:lnTo>
                  <a:pt x="2303190" y="107500"/>
                </a:lnTo>
                <a:lnTo>
                  <a:pt x="2352708" y="96147"/>
                </a:lnTo>
                <a:lnTo>
                  <a:pt x="2402551" y="85398"/>
                </a:lnTo>
                <a:lnTo>
                  <a:pt x="2452710" y="75259"/>
                </a:lnTo>
                <a:lnTo>
                  <a:pt x="2503180" y="65735"/>
                </a:lnTo>
                <a:lnTo>
                  <a:pt x="2553954" y="56831"/>
                </a:lnTo>
                <a:lnTo>
                  <a:pt x="2605024" y="48554"/>
                </a:lnTo>
                <a:lnTo>
                  <a:pt x="2656384" y="40907"/>
                </a:lnTo>
                <a:lnTo>
                  <a:pt x="2708026" y="33897"/>
                </a:lnTo>
                <a:lnTo>
                  <a:pt x="2759945" y="27529"/>
                </a:lnTo>
                <a:lnTo>
                  <a:pt x="2812133" y="21809"/>
                </a:lnTo>
                <a:lnTo>
                  <a:pt x="2864583" y="16741"/>
                </a:lnTo>
                <a:lnTo>
                  <a:pt x="2917289" y="12332"/>
                </a:lnTo>
                <a:lnTo>
                  <a:pt x="2970243" y="8586"/>
                </a:lnTo>
                <a:lnTo>
                  <a:pt x="3023438" y="5509"/>
                </a:lnTo>
                <a:lnTo>
                  <a:pt x="3076869" y="3107"/>
                </a:lnTo>
                <a:lnTo>
                  <a:pt x="3130527" y="1384"/>
                </a:lnTo>
                <a:lnTo>
                  <a:pt x="3184406" y="347"/>
                </a:lnTo>
                <a:lnTo>
                  <a:pt x="3238500" y="0"/>
                </a:lnTo>
                <a:lnTo>
                  <a:pt x="3292593" y="347"/>
                </a:lnTo>
                <a:lnTo>
                  <a:pt x="3346472" y="1384"/>
                </a:lnTo>
                <a:lnTo>
                  <a:pt x="3400130" y="3107"/>
                </a:lnTo>
                <a:lnTo>
                  <a:pt x="3453561" y="5509"/>
                </a:lnTo>
                <a:lnTo>
                  <a:pt x="3506756" y="8586"/>
                </a:lnTo>
                <a:lnTo>
                  <a:pt x="3559710" y="12332"/>
                </a:lnTo>
                <a:lnTo>
                  <a:pt x="3612416" y="16741"/>
                </a:lnTo>
                <a:lnTo>
                  <a:pt x="3664866" y="21809"/>
                </a:lnTo>
                <a:lnTo>
                  <a:pt x="3717054" y="27529"/>
                </a:lnTo>
                <a:lnTo>
                  <a:pt x="3768973" y="33897"/>
                </a:lnTo>
                <a:lnTo>
                  <a:pt x="3820615" y="40907"/>
                </a:lnTo>
                <a:lnTo>
                  <a:pt x="3871975" y="48554"/>
                </a:lnTo>
                <a:lnTo>
                  <a:pt x="3923045" y="56831"/>
                </a:lnTo>
                <a:lnTo>
                  <a:pt x="3973819" y="65735"/>
                </a:lnTo>
                <a:lnTo>
                  <a:pt x="4024289" y="75259"/>
                </a:lnTo>
                <a:lnTo>
                  <a:pt x="4074448" y="85398"/>
                </a:lnTo>
                <a:lnTo>
                  <a:pt x="4124291" y="96147"/>
                </a:lnTo>
                <a:lnTo>
                  <a:pt x="4173809" y="107500"/>
                </a:lnTo>
                <a:lnTo>
                  <a:pt x="4222996" y="119453"/>
                </a:lnTo>
                <a:lnTo>
                  <a:pt x="4271846" y="131998"/>
                </a:lnTo>
                <a:lnTo>
                  <a:pt x="4320351" y="145132"/>
                </a:lnTo>
                <a:lnTo>
                  <a:pt x="4368504" y="158849"/>
                </a:lnTo>
                <a:lnTo>
                  <a:pt x="4416298" y="173143"/>
                </a:lnTo>
                <a:lnTo>
                  <a:pt x="4463728" y="188009"/>
                </a:lnTo>
                <a:lnTo>
                  <a:pt x="4510785" y="203441"/>
                </a:lnTo>
                <a:lnTo>
                  <a:pt x="4557463" y="219435"/>
                </a:lnTo>
                <a:lnTo>
                  <a:pt x="4603755" y="235985"/>
                </a:lnTo>
                <a:lnTo>
                  <a:pt x="4649654" y="253085"/>
                </a:lnTo>
                <a:lnTo>
                  <a:pt x="4695154" y="270730"/>
                </a:lnTo>
                <a:lnTo>
                  <a:pt x="4740247" y="288915"/>
                </a:lnTo>
                <a:lnTo>
                  <a:pt x="4784926" y="307634"/>
                </a:lnTo>
                <a:lnTo>
                  <a:pt x="4829186" y="326882"/>
                </a:lnTo>
                <a:lnTo>
                  <a:pt x="4873018" y="346653"/>
                </a:lnTo>
                <a:lnTo>
                  <a:pt x="4916416" y="366943"/>
                </a:lnTo>
                <a:lnTo>
                  <a:pt x="4959373" y="387745"/>
                </a:lnTo>
                <a:lnTo>
                  <a:pt x="5001882" y="409054"/>
                </a:lnTo>
                <a:lnTo>
                  <a:pt x="5043937" y="430866"/>
                </a:lnTo>
                <a:lnTo>
                  <a:pt x="5085530" y="453174"/>
                </a:lnTo>
                <a:lnTo>
                  <a:pt x="5126654" y="475973"/>
                </a:lnTo>
                <a:lnTo>
                  <a:pt x="5167303" y="499258"/>
                </a:lnTo>
                <a:lnTo>
                  <a:pt x="5207471" y="523024"/>
                </a:lnTo>
                <a:lnTo>
                  <a:pt x="5247149" y="547264"/>
                </a:lnTo>
                <a:lnTo>
                  <a:pt x="5286331" y="571974"/>
                </a:lnTo>
                <a:lnTo>
                  <a:pt x="5325010" y="597148"/>
                </a:lnTo>
                <a:lnTo>
                  <a:pt x="5363180" y="622781"/>
                </a:lnTo>
                <a:lnTo>
                  <a:pt x="5400833" y="648868"/>
                </a:lnTo>
                <a:lnTo>
                  <a:pt x="5437963" y="675402"/>
                </a:lnTo>
                <a:lnTo>
                  <a:pt x="5474562" y="702380"/>
                </a:lnTo>
                <a:lnTo>
                  <a:pt x="5510625" y="729794"/>
                </a:lnTo>
                <a:lnTo>
                  <a:pt x="5546143" y="757641"/>
                </a:lnTo>
                <a:lnTo>
                  <a:pt x="5581111" y="785914"/>
                </a:lnTo>
                <a:lnTo>
                  <a:pt x="5615520" y="814608"/>
                </a:lnTo>
                <a:lnTo>
                  <a:pt x="5649365" y="843718"/>
                </a:lnTo>
                <a:lnTo>
                  <a:pt x="5682639" y="873238"/>
                </a:lnTo>
                <a:lnTo>
                  <a:pt x="5715334" y="903163"/>
                </a:lnTo>
                <a:lnTo>
                  <a:pt x="5747444" y="933488"/>
                </a:lnTo>
                <a:lnTo>
                  <a:pt x="5778962" y="964206"/>
                </a:lnTo>
                <a:lnTo>
                  <a:pt x="5809880" y="995314"/>
                </a:lnTo>
                <a:lnTo>
                  <a:pt x="5840193" y="1026805"/>
                </a:lnTo>
                <a:lnTo>
                  <a:pt x="5869893" y="1058674"/>
                </a:lnTo>
                <a:lnTo>
                  <a:pt x="5898974" y="1090916"/>
                </a:lnTo>
                <a:lnTo>
                  <a:pt x="5927428" y="1123525"/>
                </a:lnTo>
                <a:lnTo>
                  <a:pt x="5955249" y="1156496"/>
                </a:lnTo>
                <a:lnTo>
                  <a:pt x="5982429" y="1189823"/>
                </a:lnTo>
                <a:lnTo>
                  <a:pt x="6008963" y="1223501"/>
                </a:lnTo>
                <a:lnTo>
                  <a:pt x="6034842" y="1257525"/>
                </a:lnTo>
                <a:lnTo>
                  <a:pt x="6060060" y="1291890"/>
                </a:lnTo>
                <a:lnTo>
                  <a:pt x="6084611" y="1326589"/>
                </a:lnTo>
                <a:lnTo>
                  <a:pt x="6108487" y="1361618"/>
                </a:lnTo>
                <a:lnTo>
                  <a:pt x="6131682" y="1396970"/>
                </a:lnTo>
                <a:lnTo>
                  <a:pt x="6154189" y="1432642"/>
                </a:lnTo>
                <a:lnTo>
                  <a:pt x="6176000" y="1468627"/>
                </a:lnTo>
                <a:lnTo>
                  <a:pt x="6197109" y="1504920"/>
                </a:lnTo>
                <a:lnTo>
                  <a:pt x="6217509" y="1541516"/>
                </a:lnTo>
                <a:lnTo>
                  <a:pt x="6237193" y="1578408"/>
                </a:lnTo>
                <a:lnTo>
                  <a:pt x="6256155" y="1615593"/>
                </a:lnTo>
                <a:lnTo>
                  <a:pt x="6274387" y="1653064"/>
                </a:lnTo>
                <a:lnTo>
                  <a:pt x="6291883" y="1690816"/>
                </a:lnTo>
                <a:lnTo>
                  <a:pt x="6308635" y="1728844"/>
                </a:lnTo>
                <a:lnTo>
                  <a:pt x="6324637" y="1767141"/>
                </a:lnTo>
                <a:lnTo>
                  <a:pt x="6339882" y="1805704"/>
                </a:lnTo>
                <a:lnTo>
                  <a:pt x="6354363" y="1844526"/>
                </a:lnTo>
                <a:lnTo>
                  <a:pt x="6368073" y="1883603"/>
                </a:lnTo>
                <a:lnTo>
                  <a:pt x="6381006" y="1922928"/>
                </a:lnTo>
                <a:lnTo>
                  <a:pt x="6393154" y="1962496"/>
                </a:lnTo>
                <a:lnTo>
                  <a:pt x="6404510" y="2002302"/>
                </a:lnTo>
                <a:lnTo>
                  <a:pt x="6415069" y="2042341"/>
                </a:lnTo>
                <a:lnTo>
                  <a:pt x="6424822" y="2082607"/>
                </a:lnTo>
                <a:lnTo>
                  <a:pt x="6433763" y="2123095"/>
                </a:lnTo>
                <a:lnTo>
                  <a:pt x="6441885" y="2163799"/>
                </a:lnTo>
                <a:lnTo>
                  <a:pt x="6449181" y="2204714"/>
                </a:lnTo>
                <a:lnTo>
                  <a:pt x="6455645" y="2245835"/>
                </a:lnTo>
                <a:lnTo>
                  <a:pt x="6461269" y="2287156"/>
                </a:lnTo>
                <a:lnTo>
                  <a:pt x="6466047" y="2328671"/>
                </a:lnTo>
                <a:lnTo>
                  <a:pt x="6469972" y="2370376"/>
                </a:lnTo>
                <a:lnTo>
                  <a:pt x="6473036" y="2412266"/>
                </a:lnTo>
                <a:lnTo>
                  <a:pt x="6475233" y="2454333"/>
                </a:lnTo>
                <a:lnTo>
                  <a:pt x="6476557" y="2496575"/>
                </a:lnTo>
                <a:lnTo>
                  <a:pt x="6477000" y="2538983"/>
                </a:lnTo>
                <a:lnTo>
                  <a:pt x="6477000" y="5077967"/>
                </a:lnTo>
                <a:lnTo>
                  <a:pt x="0" y="5077967"/>
                </a:lnTo>
                <a:close/>
              </a:path>
            </a:pathLst>
          </a:custGeom>
          <a:ln w="25908">
            <a:solidFill>
              <a:srgbClr val="852A49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650"/>
          </a:p>
        </p:txBody>
      </p:sp>
      <p:pic>
        <p:nvPicPr>
          <p:cNvPr id="19" name="bg object 19"/>
          <p:cNvPicPr/>
          <p:nvPr/>
        </p:nvPicPr>
        <p:blipFill>
          <a:blip r:embed="rId4"/>
          <a:stretch/>
        </p:blipFill>
        <p:spPr bwMode="auto">
          <a:xfrm>
            <a:off x="0" y="5556359"/>
            <a:ext cx="8006756" cy="12965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3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A3A9B3-3801-43F0-AC90-36E365A70AD6}" type="datetimeFigureOut">
              <a:rPr lang="ru-RU"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F5DFF2-F839-4C20-B66C-9C727A624C7C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381837"/>
            <a:ext cx="12192000" cy="14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9020957" y="5863115"/>
            <a:ext cx="2713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ru-RU" sz="2400">
                <a:solidFill>
                  <a:schemeClr val="bg1"/>
                </a:solidFill>
                <a:latin typeface="Arial"/>
                <a:cs typeface="Arial"/>
              </a:rPr>
              <a:t>ФИО докладчика,</a:t>
            </a:r>
            <a:endParaRPr/>
          </a:p>
          <a:p>
            <a:pPr algn="r">
              <a:defRPr/>
            </a:pPr>
            <a:r>
              <a:rPr lang="ru-RU" sz="2400">
                <a:solidFill>
                  <a:schemeClr val="bg1"/>
                </a:solidFill>
                <a:latin typeface="Arial"/>
                <a:cs typeface="Arial"/>
              </a:rPr>
              <a:t>должность</a:t>
            </a:r>
            <a:endParaRPr lang="ru-RU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313267" y="2503270"/>
            <a:ext cx="7492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ПРЕЗЕНТАЦИЯ ИТОГОВ РАБОТЫ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по реализации Всероссийского проекта «Навигаторы детства»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в Кстовском муниципальном округе</a:t>
            </a:r>
            <a:br>
              <a:rPr lang="ru-RU" sz="28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sz="2800" b="1">
                <a:solidFill>
                  <a:schemeClr val="bg1"/>
                </a:solidFill>
                <a:latin typeface="Arial"/>
                <a:cs typeface="Arial"/>
              </a:rPr>
              <a:t>за 2023-2024 учебный год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465973" y="5271870"/>
            <a:ext cx="7512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Arial"/>
                <a:cs typeface="Arial"/>
              </a:rPr>
              <a:t>Янчук Лидия Борисовна,</a:t>
            </a:r>
            <a:endParaRPr/>
          </a:p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Arial"/>
                <a:cs typeface="Arial"/>
              </a:rPr>
              <a:t>эксперт ФГБУ «Росдетцентр» Всероссийского проекта «Навигаторы детства» в Кстовском муниципальном округе</a:t>
            </a:r>
            <a:endParaRPr/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 bwMode="auto">
          <a:xfrm>
            <a:off x="406401" y="5271870"/>
            <a:ext cx="0" cy="125593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28290" y="864733"/>
            <a:ext cx="2424710" cy="10251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27312" y="220534"/>
            <a:ext cx="2730788" cy="8998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01859" y="1156057"/>
            <a:ext cx="2331657" cy="16707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rcRect l="21456" t="31085" r="20158" b="30912"/>
          <a:stretch/>
        </p:blipFill>
        <p:spPr bwMode="auto">
          <a:xfrm>
            <a:off x="9020957" y="2859290"/>
            <a:ext cx="2943498" cy="957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9 декабря  2023 г. День героев Отечества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0" y="1349828"/>
            <a:ext cx="8752115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27 января 2024 День снятия блокады </a:t>
            </a:r>
            <a:r>
              <a:rPr lang="ru-RU" sz="3200" dirty="0">
                <a:solidFill>
                  <a:schemeClr val="tx1"/>
                </a:solidFill>
                <a:latin typeface="Times New Roman"/>
                <a:cs typeface="Times New Roman"/>
              </a:rPr>
              <a:t>Л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енинграда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38514" y="1277257"/>
            <a:ext cx="7997372" cy="54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15 февраля  2024 г. День вывода войск из </a:t>
            </a:r>
            <a:r>
              <a:rPr lang="ru-RU" sz="3200" dirty="0">
                <a:solidFill>
                  <a:schemeClr val="tx1"/>
                </a:solidFill>
                <a:latin typeface="Times New Roman"/>
                <a:cs typeface="Times New Roman"/>
              </a:rPr>
              <a:t>А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фганистана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90057" y="1277258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8 марта2024 - Международный женский день 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1335314"/>
            <a:ext cx="9855200" cy="55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9 мая 2024 –</a:t>
            </a:r>
            <a:r>
              <a:rPr lang="ru-RU" sz="3200" dirty="0">
                <a:solidFill>
                  <a:schemeClr val="tx1"/>
                </a:solidFill>
                <a:latin typeface="Times New Roman"/>
                <a:cs typeface="Times New Roman"/>
              </a:rPr>
              <a:t>Д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ень победы 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43" y="1277257"/>
            <a:ext cx="9260114" cy="55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Окна Победы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973942"/>
            <a:ext cx="5094514" cy="3236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14" y="2670628"/>
            <a:ext cx="5167086" cy="37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Диктант Победы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77256"/>
            <a:ext cx="10236200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19 мая 2024г. – День детских общественных объединений 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67050" y="1509486"/>
            <a:ext cx="9064185" cy="52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22 июня 2024 г. – День памяти и скорби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973943"/>
            <a:ext cx="5646057" cy="44413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973942"/>
            <a:ext cx="5907314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8 июля 2024 г. – День семьи, любви и верности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06286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60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2033286" y="158805"/>
            <a:ext cx="9625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Советник директора по воспитанию и взаимодействию с детскими общественными объединениями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МАОУ СШ 6 г. Кстово </a:t>
            </a:r>
            <a:r>
              <a:rPr lang="ru-RU" sz="2400" b="1" dirty="0" err="1" smtClean="0">
                <a:solidFill>
                  <a:srgbClr val="603062"/>
                </a:solidFill>
                <a:latin typeface="Times New Roman"/>
                <a:cs typeface="Times New Roman"/>
              </a:rPr>
              <a:t>Янчук</a:t>
            </a:r>
            <a:r>
              <a:rPr lang="ru-RU" sz="24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 Лидия Борисовна</a:t>
            </a:r>
            <a:endParaRPr sz="2400" dirty="0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72" y="1454727"/>
            <a:ext cx="6927273" cy="4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Всероссийские детские кинопремьеры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0800"/>
            <a:ext cx="91440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6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Пушкинская карта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7886"/>
            <a:ext cx="5290455" cy="3294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5" y="2409371"/>
            <a:ext cx="6023429" cy="4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Создание Центра детских инициатив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Объект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9818" y="1343891"/>
            <a:ext cx="9739746" cy="52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574473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>Открытие первичного отделения «Российского движения детей и молодежи «Движения первых» 18 октября 2023 г.</a:t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>Приоритетные направления «Движения первых»:</a:t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>    1. Служить Отечеству</a:t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>        2. Историческая память</a:t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>3. Найти призвание</a:t>
            </a:r>
            <a:b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</a:br>
            <a:endParaRPr lang="ru-RU" sz="28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964"/>
            <a:ext cx="1019001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71" y="365124"/>
            <a:ext cx="838925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Открытие первичного отделения «Движения первых»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371" y="1364343"/>
            <a:ext cx="4573429" cy="5493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32" y="1364343"/>
            <a:ext cx="4574824" cy="54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6146511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/>
                <a:cs typeface="Times New Roman"/>
              </a:rPr>
              <a:t>Служу Отечеству</a:t>
            </a:r>
            <a:endParaRPr lang="ru-RU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6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867050" y="158805"/>
            <a:ext cx="9715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b="1">
                <a:solidFill>
                  <a:srgbClr val="603062"/>
                </a:solidFill>
                <a:latin typeface="Arial"/>
                <a:cs typeface="Arial"/>
              </a:rPr>
              <a:t>Служить Отечеству</a:t>
            </a:r>
            <a:endParaRPr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82982" y="1108364"/>
            <a:ext cx="8312727" cy="5500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21527" y="623455"/>
            <a:ext cx="7426037" cy="5708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60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094563" y="158805"/>
            <a:ext cx="10820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6030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советника по воспитанию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6030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взаимодействию с ДОО в МАОУ СШ № 6 </a:t>
            </a:r>
            <a:r>
              <a:rPr lang="ru-RU" sz="2400" b="1" dirty="0" err="1">
                <a:solidFill>
                  <a:srgbClr val="6030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г.Кстово</a:t>
            </a:r>
            <a:endParaRPr lang="ru-RU" sz="2400" b="1" dirty="0">
              <a:solidFill>
                <a:srgbClr val="6030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453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  <a:defRPr/>
            </a:pPr>
            <a:r>
              <a:rPr lang="ru-RU" sz="2400" b="1">
                <a:solidFill>
                  <a:srgbClr val="4C1F63"/>
                </a:solidFill>
                <a:latin typeface="Times New Roman"/>
                <a:ea typeface="Calibri"/>
                <a:cs typeface="Times New Roman"/>
              </a:rPr>
              <a:t> Организация и проведение мероприятий по приоритетному   направлению воспитания в МАОУ СШ № 6 – Музейная педагогика в рамках работы школьного краеведческого музея.</a:t>
            </a:r>
            <a:endParaRPr/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AutoNum type="arabicPeriod" startAt="2"/>
              <a:defRPr/>
            </a:pPr>
            <a:r>
              <a:rPr lang="ru-RU" sz="2400" b="1">
                <a:solidFill>
                  <a:srgbClr val="4C1F63"/>
                </a:solidFill>
                <a:latin typeface="Times New Roman"/>
                <a:ea typeface="Calibri"/>
                <a:cs typeface="Times New Roman"/>
              </a:rPr>
              <a:t>Создание и руководство деятельностью Российского движения детей и молодежи «Движение первых»</a:t>
            </a:r>
            <a:endParaRPr/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AutoNum type="arabicPeriod" startAt="3"/>
              <a:defRPr/>
            </a:pPr>
            <a:r>
              <a:rPr lang="ru-RU" sz="2400" b="1">
                <a:solidFill>
                  <a:srgbClr val="4C1F63"/>
                </a:solidFill>
                <a:latin typeface="Times New Roman"/>
                <a:ea typeface="Calibri"/>
                <a:cs typeface="Times New Roman"/>
              </a:rPr>
              <a:t>Организация и проведение мероприятий военно-патриотического движения «Юнармия» ( школьное отделение)</a:t>
            </a:r>
            <a:endParaRPr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>
                <a:solidFill>
                  <a:srgbClr val="4C1F63"/>
                </a:solidFill>
                <a:latin typeface="Times New Roman"/>
                <a:ea typeface="Calibri"/>
                <a:cs typeface="Times New Roman"/>
              </a:rPr>
              <a:t>4.    Организация деятельности Центра детских инициатив.</a:t>
            </a:r>
            <a:endParaRPr/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AutoNum type="arabicPeriod" startAt="5"/>
              <a:defRPr/>
            </a:pPr>
            <a:r>
              <a:rPr lang="ru-RU" sz="2400" b="1">
                <a:solidFill>
                  <a:srgbClr val="4C1F63"/>
                </a:solidFill>
                <a:latin typeface="Times New Roman"/>
                <a:ea typeface="Calibri"/>
                <a:cs typeface="Times New Roman"/>
              </a:rPr>
              <a:t>Реализация федеральных концепций.</a:t>
            </a:r>
            <a:endParaRPr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b="1">
                <a:solidFill>
                  <a:srgbClr val="4C1F63"/>
                </a:solidFill>
                <a:latin typeface="Times New Roman"/>
                <a:ea typeface="Calibri"/>
                <a:cs typeface="Times New Roman"/>
              </a:rPr>
              <a:t>6.   Реализация программы «Орлята России»</a:t>
            </a:r>
            <a:endParaRPr lang="ru-RU" sz="2400">
              <a:solidFill>
                <a:srgbClr val="660066"/>
              </a:solidFill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46218" y="802257"/>
            <a:ext cx="8132618" cy="5861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18509" y="554182"/>
            <a:ext cx="8423563" cy="5971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30582" y="623455"/>
            <a:ext cx="8853054" cy="5652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79964" y="955965"/>
            <a:ext cx="8991600" cy="5430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04656" y="802257"/>
            <a:ext cx="8049490" cy="5681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15492" y="914400"/>
            <a:ext cx="7564582" cy="533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75165" y="802257"/>
            <a:ext cx="9199418" cy="573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332509"/>
            <a:ext cx="8964273" cy="624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802257"/>
            <a:ext cx="9310637" cy="5709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50" y="0"/>
            <a:ext cx="825175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/>
                <a:cs typeface="Times New Roman"/>
              </a:rPr>
              <a:t>Реализация федеральных концепций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802257"/>
            <a:ext cx="8881146" cy="5570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99856" y="802257"/>
            <a:ext cx="9060872" cy="529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595745"/>
            <a:ext cx="9116673" cy="5888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802257"/>
            <a:ext cx="9061255" cy="5681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67050" y="983673"/>
            <a:ext cx="9576805" cy="5541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33286" y="802257"/>
            <a:ext cx="9285878" cy="5667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867050" y="158805"/>
            <a:ext cx="9216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Экскурсия на «Лукойл-</a:t>
            </a:r>
            <a:r>
              <a:rPr lang="ru-RU" sz="3200" b="1" dirty="0" err="1" smtClean="0">
                <a:solidFill>
                  <a:srgbClr val="603062"/>
                </a:solidFill>
                <a:latin typeface="Times New Roman"/>
                <a:cs typeface="Times New Roman"/>
              </a:rPr>
              <a:t>Нефтеоргсинтез</a:t>
            </a:r>
            <a:r>
              <a:rPr lang="ru-RU" sz="32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»</a:t>
            </a:r>
            <a:endParaRPr dirty="0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2256"/>
            <a:ext cx="9559636" cy="6055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867050" y="158805"/>
            <a:ext cx="9216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Региональный фестиваль «Фенист-2023 г.»</a:t>
            </a:r>
            <a:endParaRPr dirty="0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86" y="802258"/>
            <a:ext cx="7461779" cy="57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867050" y="158805"/>
            <a:ext cx="9216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Экскурсия в </a:t>
            </a:r>
            <a:r>
              <a:rPr lang="ru-RU" sz="3200" b="1" dirty="0" err="1" smtClean="0">
                <a:solidFill>
                  <a:srgbClr val="603062"/>
                </a:solidFill>
                <a:latin typeface="Times New Roman"/>
                <a:cs typeface="Times New Roman"/>
              </a:rPr>
              <a:t>Н.Новгород</a:t>
            </a:r>
            <a:r>
              <a:rPr lang="ru-RU" sz="32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 архитектурно-строительный университет</a:t>
            </a:r>
            <a:endParaRPr dirty="0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50" y="1323784"/>
            <a:ext cx="6260950" cy="55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867050" y="158805"/>
            <a:ext cx="9216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Спорт-</a:t>
            </a:r>
            <a:r>
              <a:rPr lang="ru-RU" sz="3200" b="1" dirty="0" err="1" smtClean="0">
                <a:solidFill>
                  <a:srgbClr val="603062"/>
                </a:solidFill>
                <a:latin typeface="Times New Roman"/>
                <a:cs typeface="Times New Roman"/>
              </a:rPr>
              <a:t>фест</a:t>
            </a:r>
            <a:r>
              <a:rPr lang="ru-RU" sz="3200" b="1" dirty="0" smtClean="0">
                <a:solidFill>
                  <a:srgbClr val="603062"/>
                </a:solidFill>
                <a:latin typeface="Times New Roman"/>
                <a:cs typeface="Times New Roman"/>
              </a:rPr>
              <a:t> «Достигай и побеждай!»</a:t>
            </a:r>
            <a:endParaRPr dirty="0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38" y="743580"/>
            <a:ext cx="10651433" cy="611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1 сентября 2023г. «Самолетик будущего»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7" y="1190171"/>
            <a:ext cx="9898743" cy="551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66109" y="802257"/>
            <a:ext cx="8478981" cy="5556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88" y="0"/>
            <a:ext cx="514551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98" y="0"/>
            <a:ext cx="514551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67050" y="540327"/>
            <a:ext cx="8579277" cy="6179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802257"/>
            <a:ext cx="8119146" cy="569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802257"/>
            <a:ext cx="8299255" cy="55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98252" y="0"/>
            <a:ext cx="54012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80818" y="169980"/>
            <a:ext cx="615135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867050" y="158805"/>
            <a:ext cx="897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rgbClr val="603062"/>
                </a:solidFill>
                <a:latin typeface="Arial"/>
                <a:cs typeface="Arial"/>
              </a:rPr>
              <a:t>ВВЕДИТЕ НАЗВАНИЕ ЗАГОЛОВКА</a:t>
            </a:r>
            <a:endParaRPr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1444097386" name="Рисунок 144409738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82307" y="158805"/>
            <a:ext cx="8238950" cy="6590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0"/>
            <a:ext cx="1402773" cy="6858000"/>
          </a:xfrm>
          <a:prstGeom prst="rect">
            <a:avLst/>
          </a:prstGeom>
          <a:solidFill>
            <a:srgbClr val="E08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867050" y="158805"/>
            <a:ext cx="6098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603062"/>
                </a:solidFill>
                <a:latin typeface="Arial"/>
                <a:cs typeface="Arial"/>
              </a:rPr>
              <a:t>Ссылки на публикации</a:t>
            </a:r>
            <a:endParaRPr dirty="0"/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 bwMode="auto">
          <a:xfrm>
            <a:off x="1718029" y="169980"/>
            <a:ext cx="0" cy="632277"/>
          </a:xfrm>
          <a:prstGeom prst="line">
            <a:avLst/>
          </a:prstGeom>
          <a:ln w="76200">
            <a:solidFill>
              <a:srgbClr val="3B1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826598">
            <a:off x="-530454" y="3528615"/>
            <a:ext cx="2719304" cy="11996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867050" y="1323784"/>
            <a:ext cx="9824823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>
                <a:solidFill>
                  <a:srgbClr val="4C1F63"/>
                </a:solidFill>
                <a:latin typeface="Arial"/>
                <a:ea typeface="Calibri"/>
                <a:cs typeface="Arial"/>
              </a:rPr>
              <a:t>Введите текст</a:t>
            </a:r>
            <a:endParaRPr lang="ru-RU" sz="1400">
              <a:solidFill>
                <a:srgbClr val="660066"/>
              </a:solidFill>
              <a:latin typeface="Arial"/>
              <a:ea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39" y="158804"/>
            <a:ext cx="10012804" cy="6699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День окончания Второй мировой войны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86857" y="1320166"/>
            <a:ext cx="7634514" cy="55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9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 октября 2023 г. День защиты животных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814286" y="1458000"/>
            <a:ext cx="79828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5 октября 2023 г. День учителя(День самоуправления)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21" y="1436913"/>
            <a:ext cx="5143500" cy="5566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6912"/>
            <a:ext cx="4357914" cy="54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 ноября 2023 г. День народного единства</a:t>
            </a:r>
            <a:endParaRPr lang="ru-RU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63944" y="1364343"/>
            <a:ext cx="9064112" cy="53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0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392</Words>
  <Application>Microsoft Office PowerPoint</Application>
  <DocSecurity>0</DocSecurity>
  <PresentationFormat>Широкоэкранный</PresentationFormat>
  <Paragraphs>64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Реализация федеральных концепций</vt:lpstr>
      <vt:lpstr>1 сентября 2023г. «Самолетик будущего»</vt:lpstr>
      <vt:lpstr>День окончания Второй мировой войны</vt:lpstr>
      <vt:lpstr>4 октября 2023 г. День защиты животных</vt:lpstr>
      <vt:lpstr>5 октября 2023 г. День учителя(День самоуправления)</vt:lpstr>
      <vt:lpstr>4 ноября 2023 г. День народного единства</vt:lpstr>
      <vt:lpstr>9 декабря  2023 г. День героев Отечества</vt:lpstr>
      <vt:lpstr>27 января 2024 День снятия блокады Ленинграда</vt:lpstr>
      <vt:lpstr>15 февраля  2024 г. День вывода войск из Афганистана</vt:lpstr>
      <vt:lpstr>8 марта2024 - Международный женский день </vt:lpstr>
      <vt:lpstr>9 мая 2024 –День победы </vt:lpstr>
      <vt:lpstr>Окна Победы</vt:lpstr>
      <vt:lpstr>Диктант Победы</vt:lpstr>
      <vt:lpstr>19 мая 2024г. – День детских общественных объединений </vt:lpstr>
      <vt:lpstr>22 июня 2024 г. – День памяти и скорби</vt:lpstr>
      <vt:lpstr>8 июля 2024 г. – День семьи, любви и верности</vt:lpstr>
      <vt:lpstr>Всероссийские детские кинопремьеры</vt:lpstr>
      <vt:lpstr>Пушкинская карта</vt:lpstr>
      <vt:lpstr>Создание Центра детских инициатив</vt:lpstr>
      <vt:lpstr>Открытие первичного отделения «Российского движения детей и молодежи «Движения первых» 18 октября 2023 г.  Приоритетные направления «Движения первых»:      1. Служить Отечеству          2. Историческая память  3. Найти призвание </vt:lpstr>
      <vt:lpstr>Презентация PowerPoint</vt:lpstr>
      <vt:lpstr>Презентация PowerPoint</vt:lpstr>
      <vt:lpstr>Открытие первичного отделения «Движения первых»</vt:lpstr>
      <vt:lpstr>Служу Отечеству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Никита Тарасов</dc:creator>
  <cp:keywords/>
  <dc:description/>
  <cp:lastModifiedBy>User</cp:lastModifiedBy>
  <cp:revision>95</cp:revision>
  <dcterms:created xsi:type="dcterms:W3CDTF">2021-08-05T20:35:20Z</dcterms:created>
  <dcterms:modified xsi:type="dcterms:W3CDTF">2024-08-29T15:12:05Z</dcterms:modified>
  <cp:category/>
  <dc:identifier/>
  <cp:contentStatus/>
  <dc:language/>
  <cp:version/>
</cp:coreProperties>
</file>