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4" r:id="rId3"/>
    <p:sldId id="262" r:id="rId4"/>
    <p:sldId id="261" r:id="rId5"/>
    <p:sldId id="256" r:id="rId6"/>
    <p:sldId id="257" r:id="rId7"/>
    <p:sldId id="265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50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87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28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37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43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454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972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3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486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44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4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C86EB-7376-49AD-BC38-9187DE31D95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9721-2D55-4215-9301-5E5C2EF4F83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081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СШ №6 с кадетскими классами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280920" cy="3312368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 smtClean="0">
                <a:solidFill>
                  <a:srgbClr val="FFFF00"/>
                </a:solidFill>
                <a:latin typeface="Times New Roman"/>
                <a:ea typeface="Calibri"/>
              </a:rPr>
              <a:t>Семинар в рамках МРЦ по направлению: </a:t>
            </a:r>
          </a:p>
          <a:p>
            <a:pPr marL="450215">
              <a:lnSpc>
                <a:spcPct val="115000"/>
              </a:lnSpc>
            </a:pPr>
            <a:r>
              <a:rPr lang="ru-RU" sz="2600" dirty="0" smtClean="0">
                <a:solidFill>
                  <a:srgbClr val="FFFF00"/>
                </a:solidFill>
                <a:latin typeface="Times New Roman"/>
                <a:ea typeface="Calibri"/>
              </a:rPr>
              <a:t>«</a:t>
            </a:r>
            <a:r>
              <a:rPr lang="ru-RU" sz="2600" b="1" dirty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«Организация коррекционной работы и </a:t>
            </a:r>
            <a:r>
              <a:rPr lang="ru-RU" sz="2600" b="1" dirty="0" err="1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психолого</a:t>
            </a:r>
            <a:r>
              <a:rPr lang="ru-RU" sz="2600" b="1" dirty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- педагогического сопровождения  участников  образовательных  отношений  в общеобразовательной школе» </a:t>
            </a:r>
            <a:endParaRPr lang="ru-RU" sz="2600" dirty="0">
              <a:solidFill>
                <a:srgbClr val="FFFF00"/>
              </a:solidFill>
              <a:ea typeface="Calibri"/>
              <a:cs typeface="Times New Roman"/>
            </a:endParaRPr>
          </a:p>
          <a:p>
            <a:endParaRPr lang="ru-RU" dirty="0" smtClean="0">
              <a:latin typeface="Times New Roman"/>
              <a:ea typeface="Calibri"/>
            </a:endParaRPr>
          </a:p>
          <a:p>
            <a:r>
              <a:rPr lang="ru-RU" sz="4500" dirty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ru-RU" sz="4500" dirty="0" smtClean="0">
                <a:solidFill>
                  <a:srgbClr val="C00000"/>
                </a:solidFill>
                <a:latin typeface="Times New Roman"/>
                <a:ea typeface="Calibri"/>
              </a:rPr>
              <a:t>по теме: </a:t>
            </a:r>
          </a:p>
          <a:p>
            <a:r>
              <a:rPr lang="ru-RU" sz="4500" dirty="0" smtClean="0">
                <a:solidFill>
                  <a:srgbClr val="C00000"/>
                </a:solidFill>
                <a:latin typeface="Times New Roman"/>
                <a:ea typeface="Calibri"/>
              </a:rPr>
              <a:t>«Формирование </a:t>
            </a:r>
            <a:r>
              <a:rPr lang="ru-RU" sz="4500" dirty="0">
                <a:solidFill>
                  <a:srgbClr val="C00000"/>
                </a:solidFill>
                <a:latin typeface="Times New Roman"/>
                <a:ea typeface="Calibri"/>
              </a:rPr>
              <a:t>«субъект –субъектных» отношений в процессе педагогической деятельности как средство повышения качества </a:t>
            </a:r>
            <a:r>
              <a:rPr lang="ru-RU" sz="4500" dirty="0" smtClean="0">
                <a:solidFill>
                  <a:srgbClr val="C00000"/>
                </a:solidFill>
                <a:latin typeface="Times New Roman"/>
                <a:ea typeface="Calibri"/>
              </a:rPr>
              <a:t>образования».</a:t>
            </a:r>
            <a:endParaRPr lang="ru-RU" sz="4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4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present5.com/presentation/1/328149485_455034842.pdf-img/328149485_455034842.pdf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64" y="692696"/>
            <a:ext cx="837591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3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cf.ppt-online.org/files1/slide/o/o9PYRaWpIB4508vOhxuLFzntdbws67CeT3QMqVUmry/slide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01484" cy="651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43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4.infourok.ru/uploads/ex/12cd/00036e2c-b89ddb63/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820868" cy="586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30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cf.ppt-online.org/files1/slide/c/c6QeGTBDyiqvw2sMC8N4kaUFVbHLu1AnfWxIhZY3X/slide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233940" cy="616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43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.ppt-online.org/files/slide/c/cQDvWoLGjEYrh8FfXZzpubRlC3JmNia0nIVwPy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383"/>
            <a:ext cx="7848872" cy="627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13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900igr.net/up/datas/99832/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2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54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198</TotalTime>
  <Words>47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Волна</vt:lpstr>
      <vt:lpstr>Тема Office</vt:lpstr>
      <vt:lpstr>Департамент образования  администрации Кстовского муниципального района МБОУ СШ №6 с кадетскими классами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2019-10-30T10:53:07Z</dcterms:created>
  <dcterms:modified xsi:type="dcterms:W3CDTF">2019-11-06T08:06:44Z</dcterms:modified>
</cp:coreProperties>
</file>