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18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0" autoAdjust="0"/>
    <p:restoredTop sz="94660"/>
  </p:normalViewPr>
  <p:slideViewPr>
    <p:cSldViewPr>
      <p:cViewPr varScale="1">
        <p:scale>
          <a:sx n="110" d="100"/>
          <a:sy n="110" d="100"/>
        </p:scale>
        <p:origin x="-175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1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90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02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2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5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6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3983B4-D00D-4E72-B453-2C2B7D266F1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D82FDD-63A5-45A7-A0ED-6D2AF89E0F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061217" cy="924475"/>
          </a:xfrm>
        </p:spPr>
        <p:txBody>
          <a:bodyPr/>
          <a:lstStyle/>
          <a:p>
            <a:r>
              <a:rPr lang="ru-RU" sz="7200" b="1" dirty="0">
                <a:latin typeface="Gabriola" panose="04040605051002020D02" pitchFamily="82" charset="0"/>
              </a:rPr>
              <a:t>Достижения наших </a:t>
            </a:r>
            <a:r>
              <a:rPr lang="ru-RU" sz="7200" b="1" dirty="0" smtClean="0">
                <a:latin typeface="Gabriola" panose="04040605051002020D02" pitchFamily="82" charset="0"/>
              </a:rPr>
              <a:t>кадет</a:t>
            </a:r>
            <a:br>
              <a:rPr lang="ru-RU" sz="7200" b="1" dirty="0" smtClean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Gabriola" panose="04040605051002020D02" pitchFamily="82" charset="0"/>
              </a:rPr>
              <a:t>                    за 2016-2017 учебный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94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cer\Desktop\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80" cy="457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941168"/>
            <a:ext cx="9180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anose="04040605051002020D02" pitchFamily="82" charset="0"/>
              </a:rPr>
              <a:t>Призеры областного конкурса </a:t>
            </a:r>
          </a:p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anose="04040605051002020D02" pitchFamily="82" charset="0"/>
              </a:rPr>
              <a:t>в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anose="04040605051002020D02" pitchFamily="82" charset="0"/>
              </a:rPr>
              <a:t>идеороликов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anose="04040605051002020D02" pitchFamily="82" charset="0"/>
              </a:rPr>
              <a:t>«Поле русской Славы»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cer\Desktop\пос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0" y="-33144"/>
            <a:ext cx="9188192" cy="68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10987680" cy="731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103674"/>
            <a:ext cx="9252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Тачина</a:t>
            </a:r>
            <a:r>
              <a:rPr lang="ru-RU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 Арина – победитель Второго Всероссийского</a:t>
            </a:r>
          </a:p>
          <a:p>
            <a:pPr algn="ctr"/>
            <a:r>
              <a:rPr lang="ru-RU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к</a:t>
            </a:r>
            <a:r>
              <a:rPr lang="ru-RU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онкурса профессионального мастерства «Делай, как я!»</a:t>
            </a:r>
          </a:p>
          <a:p>
            <a:pPr algn="ctr"/>
            <a:r>
              <a:rPr lang="ru-RU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в</a:t>
            </a:r>
            <a:r>
              <a:rPr lang="ru-RU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 номинации «Надежда России»</a:t>
            </a:r>
            <a:endParaRPr lang="ru-RU" sz="36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cer\Desktop\щлщ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89"/>
            <a:ext cx="9180512" cy="68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300" y="4437112"/>
            <a:ext cx="896448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Призеры районного конкурса-смотра военной подготовки среди девушек «Виктория»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cer\Desktop\гв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68952" cy="165618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2016-2017 учебный год</a:t>
            </a: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25 конкурсов и соревнований муниципального, регионального и федерального уровней!!!</a:t>
            </a:r>
            <a:r>
              <a:rPr lang="ru-RU" sz="4000" b="1" dirty="0" smtClean="0">
                <a:latin typeface="Gabriola" panose="04040605051002020D02" pitchFamily="82" charset="0"/>
              </a:rPr>
              <a:t/>
            </a:r>
            <a:br>
              <a:rPr lang="ru-RU" sz="4000" b="1" dirty="0" smtClean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/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мест -   31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Вторых мест -   16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Третьих мест -  20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212976"/>
            <a:ext cx="3632081" cy="2420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Gabriola" panose="04040605051002020D02" pitchFamily="82" charset="0"/>
              </a:rPr>
              <a:t>Более 420 обучающихся МБОУ СШ №6 приняли участие в районных, областных и Всероссийских конкурсах и соревнованиях!!!</a:t>
            </a:r>
            <a:br>
              <a:rPr lang="ru-RU" sz="4000" b="1" dirty="0" smtClean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/>
            </a:r>
            <a:br>
              <a:rPr lang="ru-RU" sz="4000" b="1" dirty="0">
                <a:latin typeface="Gabriola" panose="04040605051002020D02" pitchFamily="82" charset="0"/>
              </a:rPr>
            </a:br>
            <a:endParaRPr lang="ru-RU" sz="4000" b="1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acer\Desktop\IMG_20150529_134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6" y="3356992"/>
            <a:ext cx="4200466" cy="31503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c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рп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51" y="-26110"/>
            <a:ext cx="9276099" cy="695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8051" y="5517232"/>
            <a:ext cx="93850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Второй этап Дивизионного смотра-конкурса военно-патриотических клубов  Нижегородской области (2 место)</a:t>
            </a:r>
            <a:endParaRPr lang="ru-RU" sz="3600" b="1" dirty="0">
              <a:ln>
                <a:prstDash val="solid"/>
              </a:ln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cer\Desktop\нн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4" y="0"/>
            <a:ext cx="9155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59" y="5661248"/>
            <a:ext cx="90508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Второй этап Дивизионного 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смотра-конкурса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военно-патриотических клубов  Нижегородской области 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(2 </a:t>
            </a: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место)</a:t>
            </a:r>
          </a:p>
        </p:txBody>
      </p:sp>
    </p:spTree>
    <p:extLst>
      <p:ext uri="{BB962C8B-B14F-4D97-AF65-F5344CB8AC3E}">
        <p14:creationId xmlns:p14="http://schemas.microsoft.com/office/powerpoint/2010/main" val="11652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ро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864"/>
            <a:ext cx="9163819" cy="68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0"/>
            <a:ext cx="1044016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116632"/>
            <a:ext cx="96845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Победители областного конкурса-смотра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строевой подготовки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«Равнение на Победу»</a:t>
            </a:r>
          </a:p>
        </p:txBody>
      </p:sp>
    </p:spTree>
    <p:extLst>
      <p:ext uri="{BB962C8B-B14F-4D97-AF65-F5344CB8AC3E}">
        <p14:creationId xmlns:p14="http://schemas.microsoft.com/office/powerpoint/2010/main" val="40174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04" y="-387424"/>
            <a:ext cx="9767340" cy="754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7488" y="5445224"/>
            <a:ext cx="90639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Участники областного конкурса дружин юных пожарных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cer\Desktop\зас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08" y="1700808"/>
            <a:ext cx="9387475" cy="509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0933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anose="04040605051002020D02" pitchFamily="82" charset="0"/>
              </a:rPr>
              <a:t>Участники областного конкурса команд ЮИД </a:t>
            </a:r>
          </a:p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anose="04040605051002020D02" pitchFamily="82" charset="0"/>
              </a:rPr>
              <a:t>«Засветись! Стань заметнее на дороге!»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120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Summer</vt:lpstr>
      <vt:lpstr>Горизонт</vt:lpstr>
      <vt:lpstr>Воздушный поток</vt:lpstr>
      <vt:lpstr>Достижения наших кадет                     за 2016-2017 учебный год </vt:lpstr>
      <vt:lpstr>Более 420 обучающихся МБОУ СШ №6 приняли участие в районных, областных и Всероссийских конкурсах и соревнованиях!!!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2016-2017 учебный год  более 25 конкурсов и соревнований муниципального, регионального и федерального уровней!!!  Первых мест -   31  Вторых мест -   16  Третьих мест -  20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Гуляева</dc:creator>
  <cp:lastModifiedBy>User</cp:lastModifiedBy>
  <cp:revision>57</cp:revision>
  <dcterms:created xsi:type="dcterms:W3CDTF">2015-08-15T10:47:11Z</dcterms:created>
  <dcterms:modified xsi:type="dcterms:W3CDTF">2017-09-11T07:27:13Z</dcterms:modified>
</cp:coreProperties>
</file>