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3" r:id="rId4"/>
    <p:sldId id="274" r:id="rId5"/>
    <p:sldId id="275" r:id="rId6"/>
    <p:sldId id="281" r:id="rId7"/>
    <p:sldId id="278" r:id="rId8"/>
    <p:sldId id="283" r:id="rId9"/>
    <p:sldId id="282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EEAB0"/>
    <a:srgbClr val="FEDDB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56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8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65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05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77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0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33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10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61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5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68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183C-8834-4558-B046-AC58F8F7010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873E-DE70-4B96-BA65-A6D7FF27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9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mobil-photo/view/461724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hyperlink" Target="http://fotki.yandex.ru/users/mobil-photo/view/461739/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mobil-photo/view/461714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://fotki.yandex.ru/users/mobil-photo/view/461726/" TargetMode="External"/><Relationship Id="rId4" Type="http://schemas.openxmlformats.org/officeDocument/2006/relationships/hyperlink" Target="http://fotki.yandex.ru/users/mobil-photo/view/461694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fotki.yandex.ru/users/mobil-photo/view/46169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2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37035" y="3861048"/>
            <a:ext cx="9793088" cy="1008112"/>
          </a:xfrm>
          <a:prstGeom prst="rect">
            <a:avLst/>
          </a:prstGeom>
          <a:solidFill>
            <a:srgbClr val="C00000">
              <a:alpha val="8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Жуков </a:t>
            </a:r>
            <a:r>
              <a:rPr lang="ru-RU" sz="4000" b="1" dirty="0"/>
              <a:t>Георгий Константинович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304819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332640" cy="688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21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6660">
            <a:off x="4555741" y="361385"/>
            <a:ext cx="4565752" cy="613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4464496" cy="2376054"/>
          </a:xfrm>
          <a:prstGeom prst="rect">
            <a:avLst/>
          </a:prstGeom>
          <a:solidFill>
            <a:srgbClr val="C00000">
              <a:alpha val="8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Маршал Советского Союза (1943), четырежды Герой Советского Союза, кавалер двух орденов «Победа», множества других советских и иностранных орденов и медалей. Министр обороны СССР (1955—1957).</a:t>
            </a:r>
          </a:p>
        </p:txBody>
      </p:sp>
      <p:pic>
        <p:nvPicPr>
          <p:cNvPr id="25608" name="Picture 8" descr="http://img-fotki.yandex.ru/get/5010/66124276.6c/0_70b7e_50b3cea0_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617" y="430385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http://img-fotki.yandex.ru/get/5414/66124276.6c/0_70b92_aa0ea38a_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8960"/>
            <a:ext cx="914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828267" y="4606780"/>
            <a:ext cx="1500188" cy="1989925"/>
            <a:chOff x="4828267" y="4606780"/>
            <a:chExt cx="1500188" cy="1989925"/>
          </a:xfrm>
        </p:grpSpPr>
        <p:pic>
          <p:nvPicPr>
            <p:cNvPr id="25612" name="Picture 12" descr="http://img-fotki.yandex.ru/get/4908/66124276.6c/0_70b9c_59e4e2e8_S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780" y="5167955"/>
              <a:ext cx="8096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4" name="Picture 14" descr="http://img-fotki.yandex.ru/get/6209/66124276.6c/0_70b9e_ec68ccdf_S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355" y="4606780"/>
              <a:ext cx="8001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http://img-fotki.yandex.ru/get/6302/66124276.6d/0_70bab_37804085_S.jp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267" y="4606780"/>
              <a:ext cx="6953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622" name="Picture 22" descr="http://img-fotki.yandex.ru/get/6209/66124276.6c/0_70b81_cb07603a_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699524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талог орденов и медалей России Орден Суворова II степени (1942 г.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09" y="3068960"/>
            <a:ext cx="1374880" cy="13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26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54601 0.2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9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22222E-6 L -0.55503 -0.25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33333E-6 L -0.48785 0.019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30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Фон - Ольга Васильевна Смирно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5766">
            <a:off x="2282394" y="724016"/>
            <a:ext cx="6523525" cy="70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79912" y="16077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i="1" dirty="0" smtClean="0"/>
              <a:t>Родился </a:t>
            </a:r>
            <a:r>
              <a:rPr lang="ru-RU" sz="2000" i="1" dirty="0"/>
              <a:t>в деревне </a:t>
            </a:r>
            <a:r>
              <a:rPr lang="ru-RU" sz="2000" i="1" dirty="0" err="1" smtClean="0"/>
              <a:t>Стрелковка</a:t>
            </a:r>
            <a:r>
              <a:rPr lang="ru-RU" sz="2000" i="1" dirty="0"/>
              <a:t> </a:t>
            </a:r>
            <a:r>
              <a:rPr lang="ru-RU" sz="2000" i="1" dirty="0" smtClean="0"/>
              <a:t>(Калужская </a:t>
            </a:r>
            <a:r>
              <a:rPr lang="ru-RU" sz="2000" i="1" dirty="0"/>
              <a:t>область</a:t>
            </a:r>
            <a:r>
              <a:rPr lang="ru-RU" sz="2000" i="1" dirty="0" smtClean="0"/>
              <a:t>), </a:t>
            </a:r>
            <a:r>
              <a:rPr lang="ru-RU" sz="2000" i="1" dirty="0"/>
              <a:t>в семье крестьянина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2770304"/>
            <a:ext cx="4285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После </a:t>
            </a:r>
            <a:r>
              <a:rPr lang="ru-RU" i="1" dirty="0"/>
              <a:t>окончания трёх классов церковно-приходской школы (с похвальным листом) отдан в ученики в скорняжную мастерскую в Москве, одновременно окончил двухлетний курс городского училища (занимаясь по вечерам).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4941168"/>
            <a:ext cx="4285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Призван </a:t>
            </a:r>
            <a:r>
              <a:rPr lang="ru-RU" i="1" dirty="0"/>
              <a:t>в армию 7 августа 1915 года в Малоярославце, отобран в кавалерию.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05" y="493968"/>
            <a:ext cx="2998414" cy="423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-1073141" y="4419087"/>
            <a:ext cx="2807446" cy="765085"/>
            <a:chOff x="-1073141" y="4419087"/>
            <a:chExt cx="2807446" cy="76508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1073141" y="4419087"/>
              <a:ext cx="2775398" cy="765085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1960" y="4447686"/>
              <a:ext cx="154234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Фотография</a:t>
              </a:r>
            </a:p>
            <a:p>
              <a:r>
                <a:rPr lang="ru-RU" sz="2000" b="1" dirty="0" smtClean="0">
                  <a:solidFill>
                    <a:schemeClr val="bg1"/>
                  </a:solidFill>
                </a:rPr>
                <a:t>1916 года</a:t>
              </a:r>
              <a:r>
                <a:rPr lang="ru-RU" b="1" dirty="0" smtClean="0">
                  <a:solidFill>
                    <a:schemeClr val="bg1"/>
                  </a:solidFill>
                </a:rPr>
                <a:t>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418" name="Picture 1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8635">
            <a:off x="2807532" y="174052"/>
            <a:ext cx="5234278" cy="416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288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12" descr="Военный альбом: военные фотографии 1939, 1940, 1941-1945 годо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8689">
            <a:off x="-516805" y="2702190"/>
            <a:ext cx="4917221" cy="40856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Фон - Ольга Васильевна Смирнов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5766">
            <a:off x="2282394" y="724016"/>
            <a:ext cx="6523525" cy="70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20072" y="1328688"/>
            <a:ext cx="28803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После обучения на кавалерийского унтер-офицера в конце августа 1916 года попал на Юго-Западный фронт в 10-й Новгородский драгунский полк. За захват немецкого офицера награждён Георгиевским крестом 4-й степени.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40666" y="-481757"/>
            <a:ext cx="4856762" cy="3800355"/>
            <a:chOff x="240666" y="-481757"/>
            <a:chExt cx="4856762" cy="3800355"/>
          </a:xfrm>
        </p:grpSpPr>
        <p:pic>
          <p:nvPicPr>
            <p:cNvPr id="19466" name="Picture 10" descr="Георгиевские ленточки. Обсуждение на LiveInternet - Российский Сервис Онлайн-Дневников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200000">
              <a:off x="2006965" y="-210500"/>
              <a:ext cx="3204628" cy="297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Группа 8"/>
            <p:cNvGrpSpPr/>
            <p:nvPr/>
          </p:nvGrpSpPr>
          <p:grpSpPr>
            <a:xfrm rot="21331576">
              <a:off x="240666" y="-481757"/>
              <a:ext cx="3838869" cy="3800355"/>
              <a:chOff x="149083" y="1291867"/>
              <a:chExt cx="3681141" cy="3644209"/>
            </a:xfrm>
          </p:grpSpPr>
          <p:pic>
            <p:nvPicPr>
              <p:cNvPr id="19462" name="Picture 6" descr="Конрос - Сентябрьский очный 2010 аукцион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 rot="21239817">
                <a:off x="1130585" y="3079232"/>
                <a:ext cx="1796943" cy="1856844"/>
              </a:xfrm>
              <a:prstGeom prst="triangle">
                <a:avLst>
                  <a:gd name="adj" fmla="val 53537"/>
                </a:avLst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Конрос - Сентябрьский очный 2010 аукцион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 rot="15630738">
                <a:off x="2003330" y="2213840"/>
                <a:ext cx="1796943" cy="1856844"/>
              </a:xfrm>
              <a:prstGeom prst="triangle">
                <a:avLst>
                  <a:gd name="adj" fmla="val 53537"/>
                </a:avLst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Конрос - Сентябрьский очный 2010 аукцион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 rot="5214312">
                <a:off x="179033" y="2239152"/>
                <a:ext cx="1796943" cy="1856844"/>
              </a:xfrm>
              <a:prstGeom prst="triangle">
                <a:avLst>
                  <a:gd name="adj" fmla="val 53537"/>
                </a:avLst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Конрос - Сентябрьский очный 2010 аукцион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 rot="10595959">
                <a:off x="1107963" y="1291867"/>
                <a:ext cx="1796943" cy="1856844"/>
              </a:xfrm>
              <a:prstGeom prst="triangle">
                <a:avLst>
                  <a:gd name="adj" fmla="val 53537"/>
                </a:avLst>
              </a:prstGeom>
              <a:noFill/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60" name="Picture 4" descr="Конрос - Сентябрьский очный 2010 аукцион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1156314" y="2276871"/>
                <a:ext cx="1745488" cy="173078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3287555" y="4841935"/>
            <a:ext cx="4668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 октябре получил тяжёлую контузию, после которой, вследствие частичной потери слуха, направлен в запасной кавалерийский полк. За ранение в бою удостоился второго Георгиевского креста, на этот раз 3-й степени.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81861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" y="-1"/>
            <a:ext cx="9210797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6592" y="2734385"/>
            <a:ext cx="10575434" cy="5005705"/>
          </a:xfrm>
          <a:effectLst>
            <a:softEdge rad="6350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5796136" y="265811"/>
            <a:ext cx="3817472" cy="999134"/>
            <a:chOff x="-1073142" y="4419087"/>
            <a:chExt cx="4566070" cy="9991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073142" y="4419087"/>
              <a:ext cx="4566070" cy="982706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1028270" y="4464114"/>
              <a:ext cx="330096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В Красной Армии</a:t>
              </a:r>
            </a:p>
            <a:p>
              <a:r>
                <a:rPr lang="ru-RU" sz="2800" b="1" dirty="0">
                  <a:solidFill>
                    <a:schemeClr val="bg1"/>
                  </a:solidFill>
                </a:rPr>
                <a:t>с августа 1918 года.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796136" y="1795329"/>
            <a:ext cx="3817472" cy="999134"/>
            <a:chOff x="-1073142" y="4419087"/>
            <a:chExt cx="4566070" cy="99913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1073142" y="4419087"/>
              <a:ext cx="4566070" cy="982706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-1028270" y="4464114"/>
              <a:ext cx="39146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С 1 марта 1919 года член РКП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3420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077072"/>
            <a:ext cx="385777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V="1">
            <a:off x="1" y="1457"/>
            <a:ext cx="3857774" cy="40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775" y="0"/>
            <a:ext cx="5306085" cy="707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7257" y="-531440"/>
            <a:ext cx="2967148" cy="1699777"/>
            <a:chOff x="-1096063" y="4464114"/>
            <a:chExt cx="4588991" cy="98270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1073142" y="4464114"/>
              <a:ext cx="4566070" cy="982706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1096063" y="4646101"/>
              <a:ext cx="4566068" cy="800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Комбриг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1935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775" y="1456"/>
            <a:ext cx="5306085" cy="76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506897" y="1329009"/>
            <a:ext cx="2952328" cy="1163888"/>
            <a:chOff x="-1073142" y="4464114"/>
            <a:chExt cx="4566070" cy="98270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1073142" y="4464114"/>
              <a:ext cx="4566070" cy="982706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073142" y="4555107"/>
              <a:ext cx="4566067" cy="80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Комдив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1938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6897" y="2684869"/>
            <a:ext cx="2952328" cy="1163888"/>
            <a:chOff x="-1073142" y="4464114"/>
            <a:chExt cx="4566070" cy="98270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1073142" y="4464114"/>
              <a:ext cx="4566070" cy="982706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1073142" y="4555107"/>
              <a:ext cx="4566067" cy="80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chemeClr val="bg1"/>
                  </a:solidFill>
                </a:rPr>
                <a:t>Комкор</a:t>
              </a:r>
              <a:endParaRPr lang="ru-RU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1939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6897" y="4077072"/>
            <a:ext cx="2952328" cy="1163888"/>
            <a:chOff x="-1073142" y="4464114"/>
            <a:chExt cx="4566070" cy="98270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1073142" y="4464114"/>
              <a:ext cx="4566070" cy="982706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1073142" y="4555107"/>
              <a:ext cx="4566067" cy="80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Генерал армии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1940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1681" y="5467536"/>
            <a:ext cx="2952328" cy="1163888"/>
            <a:chOff x="-1073142" y="4464114"/>
            <a:chExt cx="4566070" cy="98270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-1073142" y="4464114"/>
              <a:ext cx="4566070" cy="982706"/>
            </a:xfrm>
            <a:prstGeom prst="rect">
              <a:avLst/>
            </a:prstGeom>
            <a:solidFill>
              <a:srgbClr val="C00000">
                <a:alpha val="8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-1073142" y="4555107"/>
              <a:ext cx="4566067" cy="80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Маршал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1943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775" y="38757"/>
            <a:ext cx="5148528" cy="681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775" y="1457"/>
            <a:ext cx="5311940" cy="69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765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5543" y="404664"/>
            <a:ext cx="496855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Скончался 18 июня 1974 года. Его прах захоронен на Красной площади в Кремлевской стене…</a:t>
            </a:r>
            <a:endParaRPr lang="ru-R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13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6" r="930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Купить медаль &quot;Жуков. 1896-1996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508"/>
          <a:stretch/>
        </p:blipFill>
        <p:spPr bwMode="auto">
          <a:xfrm>
            <a:off x="4552496" y="3727035"/>
            <a:ext cx="2880320" cy="2900324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упить медаль &quot;Жуков. 1896-1996&quot;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87735" y="195163"/>
            <a:ext cx="4156265" cy="4052452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8668">
            <a:off x="395536" y="293471"/>
            <a:ext cx="5428844" cy="407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276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661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13080</TotalTime>
  <Words>202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Глазунов Михаил Юрьевич</dc:creator>
  <cp:lastModifiedBy>Vita</cp:lastModifiedBy>
  <cp:revision>35</cp:revision>
  <dcterms:created xsi:type="dcterms:W3CDTF">2014-11-25T15:41:19Z</dcterms:created>
  <dcterms:modified xsi:type="dcterms:W3CDTF">2015-06-18T08:30:07Z</dcterms:modified>
</cp:coreProperties>
</file>